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 id="2147483715" r:id="rId2"/>
    <p:sldMasterId id="2147483709" r:id="rId3"/>
  </p:sldMasterIdLst>
  <p:notesMasterIdLst>
    <p:notesMasterId r:id="rId10"/>
  </p:notesMasterIdLst>
  <p:sldIdLst>
    <p:sldId id="303" r:id="rId4"/>
    <p:sldId id="305" r:id="rId5"/>
    <p:sldId id="307" r:id="rId6"/>
    <p:sldId id="309" r:id="rId7"/>
    <p:sldId id="317" r:id="rId8"/>
    <p:sldId id="322" r:id="rId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41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4D"/>
    <a:srgbClr val="4BB8EA"/>
    <a:srgbClr val="1E1B35"/>
    <a:srgbClr val="3BA126"/>
    <a:srgbClr val="DC213B"/>
    <a:srgbClr val="3DA9E5"/>
    <a:srgbClr val="0033CC"/>
    <a:srgbClr val="4B9E44"/>
    <a:srgbClr val="47A041"/>
    <a:srgbClr val="4F99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5" autoAdjust="0"/>
    <p:restoredTop sz="82740" autoAdjust="0"/>
  </p:normalViewPr>
  <p:slideViewPr>
    <p:cSldViewPr snapToGrid="0" snapToObjects="1">
      <p:cViewPr>
        <p:scale>
          <a:sx n="60" d="100"/>
          <a:sy n="60" d="100"/>
        </p:scale>
        <p:origin x="-1206" y="-96"/>
      </p:cViewPr>
      <p:guideLst>
        <p:guide orient="horz" pos="2160"/>
        <p:guide pos="417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7BEAC00-F4E3-4B8B-AAD0-B78B0888E156}" type="datetimeFigureOut">
              <a:rPr lang="en-GB" smtClean="0"/>
              <a:t>24/01/2018</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B7CD3C1-7B5A-42A1-95D5-B59BA0F842B3}" type="slidenum">
              <a:rPr lang="en-GB" smtClean="0"/>
              <a:t>‹#›</a:t>
            </a:fld>
            <a:endParaRPr lang="en-GB"/>
          </a:p>
        </p:txBody>
      </p:sp>
    </p:spTree>
    <p:extLst>
      <p:ext uri="{BB962C8B-B14F-4D97-AF65-F5344CB8AC3E}">
        <p14:creationId xmlns:p14="http://schemas.microsoft.com/office/powerpoint/2010/main" val="1510796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EEBBBC-BA04-492D-804A-FDCAF4EB52CB}" type="slidenum">
              <a:rPr lang="en-GB" smtClean="0"/>
              <a:t>1</a:t>
            </a:fld>
            <a:endParaRPr lang="en-GB"/>
          </a:p>
        </p:txBody>
      </p:sp>
    </p:spTree>
    <p:extLst>
      <p:ext uri="{BB962C8B-B14F-4D97-AF65-F5344CB8AC3E}">
        <p14:creationId xmlns:p14="http://schemas.microsoft.com/office/powerpoint/2010/main" val="3428435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B7CD3C1-7B5A-42A1-95D5-B59BA0F842B3}" type="slidenum">
              <a:rPr lang="en-GB" smtClean="0"/>
              <a:t>2</a:t>
            </a:fld>
            <a:endParaRPr lang="en-GB"/>
          </a:p>
        </p:txBody>
      </p:sp>
    </p:spTree>
    <p:extLst>
      <p:ext uri="{BB962C8B-B14F-4D97-AF65-F5344CB8AC3E}">
        <p14:creationId xmlns:p14="http://schemas.microsoft.com/office/powerpoint/2010/main" val="2929678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B7CD3C1-7B5A-42A1-95D5-B59BA0F842B3}" type="slidenum">
              <a:rPr lang="en-GB" smtClean="0"/>
              <a:t>5</a:t>
            </a:fld>
            <a:endParaRPr lang="en-GB"/>
          </a:p>
        </p:txBody>
      </p:sp>
    </p:spTree>
    <p:extLst>
      <p:ext uri="{BB962C8B-B14F-4D97-AF65-F5344CB8AC3E}">
        <p14:creationId xmlns:p14="http://schemas.microsoft.com/office/powerpoint/2010/main" val="3285758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B7CD3C1-7B5A-42A1-95D5-B59BA0F842B3}" type="slidenum">
              <a:rPr lang="en-GB" smtClean="0"/>
              <a:t>6</a:t>
            </a:fld>
            <a:endParaRPr lang="en-GB"/>
          </a:p>
        </p:txBody>
      </p:sp>
    </p:spTree>
    <p:extLst>
      <p:ext uri="{BB962C8B-B14F-4D97-AF65-F5344CB8AC3E}">
        <p14:creationId xmlns:p14="http://schemas.microsoft.com/office/powerpoint/2010/main" val="2784953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0800000">
            <a:off x="3789157" y="1160648"/>
            <a:ext cx="3144904" cy="1583330"/>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7038658" y="1294526"/>
            <a:ext cx="1286551" cy="1495739"/>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userDrawn="1"/>
        </p:nvSpPr>
        <p:spPr>
          <a:xfrm rot="16200000">
            <a:off x="5782611" y="1829014"/>
            <a:ext cx="626781" cy="5464684"/>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1" name="Straight Connector 10"/>
          <p:cNvCxnSpPr>
            <a:stCxn id="8" idx="2"/>
          </p:cNvCxnSpPr>
          <p:nvPr userDrawn="1"/>
        </p:nvCxnSpPr>
        <p:spPr>
          <a:xfrm rot="16200000" flipH="1" flipV="1">
            <a:off x="5158184" y="1363016"/>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hasCustomPrompt="1"/>
          </p:nvPr>
        </p:nvSpPr>
        <p:spPr>
          <a:xfrm>
            <a:off x="3007680" y="2734787"/>
            <a:ext cx="5982513" cy="1541467"/>
          </a:xfrm>
        </p:spPr>
        <p:txBody>
          <a:bodyPr>
            <a:noAutofit/>
          </a:bodyPr>
          <a:lstStyle>
            <a:lvl1pPr algn="l">
              <a:lnSpc>
                <a:spcPts val="4000"/>
              </a:lnSpc>
              <a:defRPr sz="4000" b="1" i="1">
                <a:latin typeface="Helvetica"/>
                <a:cs typeface="Helvetica"/>
              </a:defRPr>
            </a:lvl1pPr>
          </a:lstStyle>
          <a:p>
            <a:r>
              <a:rPr lang="en-GB" dirty="0" smtClean="0"/>
              <a:t>CLICK TO EDIT MASTER TITLE STYLE</a:t>
            </a:r>
            <a:endParaRPr lang="en-US" dirty="0"/>
          </a:p>
        </p:txBody>
      </p:sp>
      <p:pic>
        <p:nvPicPr>
          <p:cNvPr id="13" name="Picture 12" descr="Tennis_PNG.png"/>
          <p:cNvPicPr>
            <a:picLocks noChangeAspect="1"/>
          </p:cNvPicPr>
          <p:nvPr userDrawn="1"/>
        </p:nvPicPr>
        <p:blipFill>
          <a:blip r:embed="rId2"/>
          <a:stretch>
            <a:fillRect/>
          </a:stretch>
        </p:blipFill>
        <p:spPr>
          <a:xfrm>
            <a:off x="6143162" y="5011721"/>
            <a:ext cx="2685183" cy="358024"/>
          </a:xfrm>
          <a:prstGeom prst="rect">
            <a:avLst/>
          </a:prstGeom>
        </p:spPr>
      </p:pic>
    </p:spTree>
    <p:extLst>
      <p:ext uri="{BB962C8B-B14F-4D97-AF65-F5344CB8AC3E}">
        <p14:creationId xmlns:p14="http://schemas.microsoft.com/office/powerpoint/2010/main" val="2021171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spTree>
      <p:nvGrpSpPr>
        <p:cNvPr id="1" name=""/>
        <p:cNvGrpSpPr/>
        <p:nvPr/>
      </p:nvGrpSpPr>
      <p:grpSpPr>
        <a:xfrm>
          <a:off x="0" y="0"/>
          <a:ext cx="0" cy="0"/>
          <a:chOff x="0" y="0"/>
          <a:chExt cx="0" cy="0"/>
        </a:xfrm>
      </p:grpSpPr>
      <p:sp>
        <p:nvSpPr>
          <p:cNvPr id="6" name="Rectangle 5"/>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p:cNvSpPr/>
          <p:nvPr userDrawn="1"/>
        </p:nvSpPr>
        <p:spPr>
          <a:xfrm rot="10800000">
            <a:off x="3789157" y="1119413"/>
            <a:ext cx="3144904" cy="1583330"/>
          </a:xfrm>
          <a:prstGeom prst="rect">
            <a:avLst/>
          </a:prstGeom>
          <a:solidFill>
            <a:srgbClr val="DC003C"/>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6200000">
            <a:off x="7038658" y="1294526"/>
            <a:ext cx="1286551" cy="1495739"/>
          </a:xfrm>
          <a:prstGeom prst="rect">
            <a:avLst/>
          </a:prstGeom>
          <a:solidFill>
            <a:srgbClr val="3CA0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5782611" y="1829014"/>
            <a:ext cx="626781" cy="5464684"/>
          </a:xfrm>
          <a:prstGeom prst="rect">
            <a:avLst/>
          </a:prstGeom>
          <a:solidFill>
            <a:srgbClr val="48ACFF"/>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0" name="Straight Connector 9"/>
          <p:cNvCxnSpPr>
            <a:stCxn id="9" idx="2"/>
          </p:cNvCxnSpPr>
          <p:nvPr userDrawn="1"/>
        </p:nvCxnSpPr>
        <p:spPr>
          <a:xfrm rot="16200000" flipH="1" flipV="1">
            <a:off x="5158184" y="1321781"/>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3" name="Picture 12" descr="Tennis_PNG.png"/>
          <p:cNvPicPr>
            <a:picLocks noChangeAspect="1"/>
          </p:cNvPicPr>
          <p:nvPr userDrawn="1"/>
        </p:nvPicPr>
        <p:blipFill>
          <a:blip r:embed="rId2"/>
          <a:stretch>
            <a:fillRect/>
          </a:stretch>
        </p:blipFill>
        <p:spPr>
          <a:xfrm>
            <a:off x="6143162" y="5011721"/>
            <a:ext cx="2685183" cy="358024"/>
          </a:xfrm>
          <a:prstGeom prst="rect">
            <a:avLst/>
          </a:prstGeom>
        </p:spPr>
      </p:pic>
      <p:sp>
        <p:nvSpPr>
          <p:cNvPr id="11" name="Title 1"/>
          <p:cNvSpPr>
            <a:spLocks noGrp="1"/>
          </p:cNvSpPr>
          <p:nvPr>
            <p:ph type="ctrTitle" hasCustomPrompt="1"/>
          </p:nvPr>
        </p:nvSpPr>
        <p:spPr>
          <a:xfrm>
            <a:off x="3007680" y="2734787"/>
            <a:ext cx="5982513" cy="1541467"/>
          </a:xfrm>
        </p:spPr>
        <p:txBody>
          <a:bodyPr>
            <a:noAutofit/>
          </a:bodyPr>
          <a:lstStyle>
            <a:lvl1pPr algn="l">
              <a:lnSpc>
                <a:spcPts val="4000"/>
              </a:lnSpc>
              <a:defRPr sz="4000" b="1" i="1">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675196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lt">
    <p:spTree>
      <p:nvGrpSpPr>
        <p:cNvPr id="1" name=""/>
        <p:cNvGrpSpPr/>
        <p:nvPr/>
      </p:nvGrpSpPr>
      <p:grpSpPr>
        <a:xfrm>
          <a:off x="0" y="0"/>
          <a:ext cx="0" cy="0"/>
          <a:chOff x="0" y="0"/>
          <a:chExt cx="0" cy="0"/>
        </a:xfrm>
      </p:grpSpPr>
      <p:sp>
        <p:nvSpPr>
          <p:cNvPr id="7" name="Rectangle 6"/>
          <p:cNvSpPr/>
          <p:nvPr userDrawn="1"/>
        </p:nvSpPr>
        <p:spPr>
          <a:xfrm rot="10800000">
            <a:off x="2951095" y="3485875"/>
            <a:ext cx="3144904" cy="1583330"/>
          </a:xfrm>
          <a:prstGeom prst="rect">
            <a:avLst/>
          </a:prstGeom>
          <a:solidFill>
            <a:srgbClr val="DC003C"/>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6200000">
            <a:off x="7318691" y="1858272"/>
            <a:ext cx="659711" cy="3914913"/>
          </a:xfrm>
          <a:prstGeom prst="rect">
            <a:avLst/>
          </a:prstGeom>
          <a:solidFill>
            <a:srgbClr val="3CA0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5171983" y="-1518235"/>
            <a:ext cx="1848034" cy="8160186"/>
          </a:xfrm>
          <a:prstGeom prst="rect">
            <a:avLst/>
          </a:prstGeom>
          <a:solidFill>
            <a:srgbClr val="48ACFF"/>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0" name="Straight Connector 9"/>
          <p:cNvCxnSpPr/>
          <p:nvPr userDrawn="1"/>
        </p:nvCxnSpPr>
        <p:spPr>
          <a:xfrm rot="16200000" flipH="1" flipV="1">
            <a:off x="4320118" y="4819236"/>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3" name="Picture 12" descr="Tennis_PNG.png"/>
          <p:cNvPicPr>
            <a:picLocks noChangeAspect="1"/>
          </p:cNvPicPr>
          <p:nvPr userDrawn="1"/>
        </p:nvPicPr>
        <p:blipFill>
          <a:blip r:embed="rId2"/>
          <a:stretch>
            <a:fillRect/>
          </a:stretch>
        </p:blipFill>
        <p:spPr>
          <a:xfrm>
            <a:off x="6096461" y="3618309"/>
            <a:ext cx="3104170" cy="413888"/>
          </a:xfrm>
          <a:prstGeom prst="rect">
            <a:avLst/>
          </a:prstGeom>
        </p:spPr>
      </p:pic>
      <p:sp>
        <p:nvSpPr>
          <p:cNvPr id="11" name="Title 1"/>
          <p:cNvSpPr>
            <a:spLocks noGrp="1"/>
          </p:cNvSpPr>
          <p:nvPr>
            <p:ph type="ctrTitle" hasCustomPrompt="1"/>
          </p:nvPr>
        </p:nvSpPr>
        <p:spPr>
          <a:xfrm>
            <a:off x="2395573" y="1791123"/>
            <a:ext cx="7571247" cy="1541467"/>
          </a:xfrm>
        </p:spPr>
        <p:txBody>
          <a:bodyPr>
            <a:noAutofit/>
          </a:bodyPr>
          <a:lstStyle>
            <a:lvl1pPr algn="l">
              <a:lnSpc>
                <a:spcPts val="4000"/>
              </a:lnSpc>
              <a:defRPr sz="4000" b="1" i="1">
                <a:solidFill>
                  <a:schemeClr val="bg1"/>
                </a:solidFill>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40485144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7" y="1808135"/>
            <a:ext cx="10777153" cy="4318031"/>
          </a:xfrm>
        </p:spPr>
        <p:txBody>
          <a:bodyPr>
            <a:normAutofit/>
          </a:bodyPr>
          <a:lstStyle>
            <a:lvl1pPr>
              <a:defRPr sz="2400">
                <a:solidFill>
                  <a:schemeClr val="bg1"/>
                </a:solidFill>
                <a:latin typeface="Helvetica" charset="0"/>
                <a:ea typeface="Helvetica" charset="0"/>
                <a:cs typeface="Helvetica" charset="0"/>
              </a:defRPr>
            </a:lvl1pPr>
            <a:lvl2pPr>
              <a:defRPr sz="2000">
                <a:solidFill>
                  <a:schemeClr val="bg1"/>
                </a:solidFill>
                <a:latin typeface="Helvetica" charset="0"/>
                <a:ea typeface="Helvetica" charset="0"/>
                <a:cs typeface="Helvetica" charset="0"/>
              </a:defRPr>
            </a:lvl2pPr>
            <a:lvl3pPr>
              <a:defRPr sz="1800">
                <a:solidFill>
                  <a:schemeClr val="bg1"/>
                </a:solidFill>
                <a:latin typeface="Helvetica" charset="0"/>
                <a:ea typeface="Helvetica" charset="0"/>
                <a:cs typeface="Helvetica" charset="0"/>
              </a:defRPr>
            </a:lvl3pPr>
            <a:lvl4pPr>
              <a:defRPr sz="1600">
                <a:solidFill>
                  <a:schemeClr val="bg1"/>
                </a:solidFill>
                <a:latin typeface="Helvetica" charset="0"/>
                <a:ea typeface="Helvetica" charset="0"/>
                <a:cs typeface="Helvetica" charset="0"/>
              </a:defRPr>
            </a:lvl4pPr>
            <a:lvl5pPr>
              <a:defRPr sz="1600">
                <a:solidFill>
                  <a:schemeClr val="bg1"/>
                </a:solidFill>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2" name="Title 1"/>
          <p:cNvSpPr>
            <a:spLocks noGrp="1"/>
          </p:cNvSpPr>
          <p:nvPr>
            <p:ph type="title" hasCustomPrompt="1"/>
          </p:nvPr>
        </p:nvSpPr>
        <p:spPr>
          <a:xfrm>
            <a:off x="479531" y="404260"/>
            <a:ext cx="9030236"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pic>
        <p:nvPicPr>
          <p:cNvPr id="17" name="Picture 16"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19" name="Rectangle 18"/>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Rectangle 19"/>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21" name="Group 20"/>
          <p:cNvGrpSpPr/>
          <p:nvPr userDrawn="1"/>
        </p:nvGrpSpPr>
        <p:grpSpPr>
          <a:xfrm>
            <a:off x="28117" y="5619748"/>
            <a:ext cx="696049" cy="1204385"/>
            <a:chOff x="0" y="5619750"/>
            <a:chExt cx="809625" cy="1204385"/>
          </a:xfrm>
        </p:grpSpPr>
        <p:sp>
          <p:nvSpPr>
            <p:cNvPr id="22" name="Rectangle 21"/>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3" name="Straight Connector 22"/>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32923936"/>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7" y="1808135"/>
            <a:ext cx="10777153" cy="4318031"/>
          </a:xfrm>
        </p:spPr>
        <p:txBody>
          <a:bodyPr>
            <a:normAutofit/>
          </a:bodyPr>
          <a:lstStyle>
            <a:lvl1pPr>
              <a:defRPr sz="2400">
                <a:solidFill>
                  <a:schemeClr val="bg1"/>
                </a:solidFill>
                <a:latin typeface="Helvetica" charset="0"/>
                <a:ea typeface="Helvetica" charset="0"/>
                <a:cs typeface="Helvetica" charset="0"/>
              </a:defRPr>
            </a:lvl1pPr>
            <a:lvl2pPr>
              <a:defRPr sz="2000">
                <a:solidFill>
                  <a:schemeClr val="bg1"/>
                </a:solidFill>
                <a:latin typeface="Helvetica" charset="0"/>
                <a:ea typeface="Helvetica" charset="0"/>
                <a:cs typeface="Helvetica" charset="0"/>
              </a:defRPr>
            </a:lvl2pPr>
            <a:lvl3pPr>
              <a:defRPr sz="1800">
                <a:solidFill>
                  <a:schemeClr val="bg1"/>
                </a:solidFill>
                <a:latin typeface="Helvetica" charset="0"/>
                <a:ea typeface="Helvetica" charset="0"/>
                <a:cs typeface="Helvetica" charset="0"/>
              </a:defRPr>
            </a:lvl3pPr>
            <a:lvl4pPr>
              <a:defRPr sz="1600">
                <a:solidFill>
                  <a:schemeClr val="bg1"/>
                </a:solidFill>
                <a:latin typeface="Helvetica" charset="0"/>
                <a:ea typeface="Helvetica" charset="0"/>
                <a:cs typeface="Helvetica" charset="0"/>
              </a:defRPr>
            </a:lvl4pPr>
            <a:lvl5pPr>
              <a:defRPr sz="1600">
                <a:solidFill>
                  <a:schemeClr val="bg1"/>
                </a:solidFill>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2" name="Title 1"/>
          <p:cNvSpPr>
            <a:spLocks noGrp="1"/>
          </p:cNvSpPr>
          <p:nvPr>
            <p:ph type="title" hasCustomPrompt="1"/>
          </p:nvPr>
        </p:nvSpPr>
        <p:spPr>
          <a:xfrm>
            <a:off x="479531" y="404260"/>
            <a:ext cx="9030236"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pic>
        <p:nvPicPr>
          <p:cNvPr id="17" name="Picture 16"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19" name="Rectangle 18"/>
          <p:cNvSpPr/>
          <p:nvPr userDrawn="1"/>
        </p:nvSpPr>
        <p:spPr>
          <a:xfrm>
            <a:off x="10972470" y="917475"/>
            <a:ext cx="1124556" cy="62557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Rectangle 19"/>
          <p:cNvSpPr/>
          <p:nvPr userDrawn="1"/>
        </p:nvSpPr>
        <p:spPr>
          <a:xfrm>
            <a:off x="10664504" y="41843"/>
            <a:ext cx="615932" cy="1188419"/>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21" name="Group 20"/>
          <p:cNvGrpSpPr/>
          <p:nvPr userDrawn="1"/>
        </p:nvGrpSpPr>
        <p:grpSpPr>
          <a:xfrm>
            <a:off x="28117" y="5619748"/>
            <a:ext cx="696049" cy="1204385"/>
            <a:chOff x="0" y="5619750"/>
            <a:chExt cx="809625" cy="1204385"/>
          </a:xfrm>
          <a:solidFill>
            <a:srgbClr val="3DA9E5"/>
          </a:solidFill>
        </p:grpSpPr>
        <p:sp>
          <p:nvSpPr>
            <p:cNvPr id="22" name="Rectangle 21"/>
            <p:cNvSpPr/>
            <p:nvPr userDrawn="1"/>
          </p:nvSpPr>
          <p:spPr>
            <a:xfrm>
              <a:off x="0" y="5619750"/>
              <a:ext cx="809625" cy="1204385"/>
            </a:xfrm>
            <a:prstGeom prst="rect">
              <a:avLst/>
            </a:prstGeom>
            <a:grp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3" name="Straight Connector 22"/>
            <p:cNvCxnSpPr/>
            <p:nvPr userDrawn="1"/>
          </p:nvCxnSpPr>
          <p:spPr>
            <a:xfrm flipV="1">
              <a:off x="582475" y="6221941"/>
              <a:ext cx="227149" cy="1"/>
            </a:xfrm>
            <a:prstGeom prst="line">
              <a:avLst/>
            </a:prstGeom>
            <a:grpFill/>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42168670"/>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7" y="1808135"/>
            <a:ext cx="10777153" cy="4318031"/>
          </a:xfrm>
        </p:spPr>
        <p:txBody>
          <a:bodyPr>
            <a:normAutofit/>
          </a:bodyPr>
          <a:lstStyle>
            <a:lvl1pPr>
              <a:defRPr sz="2400">
                <a:solidFill>
                  <a:schemeClr val="bg1"/>
                </a:solidFill>
                <a:latin typeface="Helvetica" charset="0"/>
                <a:ea typeface="Helvetica" charset="0"/>
                <a:cs typeface="Helvetica" charset="0"/>
              </a:defRPr>
            </a:lvl1pPr>
            <a:lvl2pPr>
              <a:defRPr sz="2000">
                <a:solidFill>
                  <a:schemeClr val="bg1"/>
                </a:solidFill>
                <a:latin typeface="Helvetica" charset="0"/>
                <a:ea typeface="Helvetica" charset="0"/>
                <a:cs typeface="Helvetica" charset="0"/>
              </a:defRPr>
            </a:lvl2pPr>
            <a:lvl3pPr>
              <a:defRPr sz="1800">
                <a:solidFill>
                  <a:schemeClr val="bg1"/>
                </a:solidFill>
                <a:latin typeface="Helvetica" charset="0"/>
                <a:ea typeface="Helvetica" charset="0"/>
                <a:cs typeface="Helvetica" charset="0"/>
              </a:defRPr>
            </a:lvl3pPr>
            <a:lvl4pPr>
              <a:defRPr sz="1600">
                <a:solidFill>
                  <a:schemeClr val="bg1"/>
                </a:solidFill>
                <a:latin typeface="Helvetica" charset="0"/>
                <a:ea typeface="Helvetica" charset="0"/>
                <a:cs typeface="Helvetica" charset="0"/>
              </a:defRPr>
            </a:lvl4pPr>
            <a:lvl5pPr>
              <a:defRPr sz="1600">
                <a:solidFill>
                  <a:schemeClr val="bg1"/>
                </a:solidFill>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2" name="Title 1"/>
          <p:cNvSpPr>
            <a:spLocks noGrp="1"/>
          </p:cNvSpPr>
          <p:nvPr>
            <p:ph type="title" hasCustomPrompt="1"/>
          </p:nvPr>
        </p:nvSpPr>
        <p:spPr>
          <a:xfrm>
            <a:off x="479531" y="404260"/>
            <a:ext cx="9030236"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pic>
        <p:nvPicPr>
          <p:cNvPr id="17" name="Picture 16"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19" name="Rectangle 18"/>
          <p:cNvSpPr/>
          <p:nvPr userDrawn="1"/>
        </p:nvSpPr>
        <p:spPr>
          <a:xfrm>
            <a:off x="10972470" y="917475"/>
            <a:ext cx="1124556" cy="625575"/>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Rectangle 19"/>
          <p:cNvSpPr/>
          <p:nvPr userDrawn="1"/>
        </p:nvSpPr>
        <p:spPr>
          <a:xfrm>
            <a:off x="10664504" y="41843"/>
            <a:ext cx="615932" cy="1188419"/>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21" name="Group 20"/>
          <p:cNvGrpSpPr/>
          <p:nvPr userDrawn="1"/>
        </p:nvGrpSpPr>
        <p:grpSpPr>
          <a:xfrm>
            <a:off x="28117" y="5619748"/>
            <a:ext cx="696049" cy="1204385"/>
            <a:chOff x="0" y="5619750"/>
            <a:chExt cx="809625" cy="1204385"/>
          </a:xfrm>
          <a:solidFill>
            <a:srgbClr val="3BA126"/>
          </a:solidFill>
        </p:grpSpPr>
        <p:sp>
          <p:nvSpPr>
            <p:cNvPr id="22" name="Rectangle 21"/>
            <p:cNvSpPr/>
            <p:nvPr userDrawn="1"/>
          </p:nvSpPr>
          <p:spPr>
            <a:xfrm>
              <a:off x="0" y="5619750"/>
              <a:ext cx="809625" cy="1204385"/>
            </a:xfrm>
            <a:prstGeom prst="rect">
              <a:avLst/>
            </a:prstGeom>
            <a:grp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3" name="Straight Connector 22"/>
            <p:cNvCxnSpPr/>
            <p:nvPr userDrawn="1"/>
          </p:nvCxnSpPr>
          <p:spPr>
            <a:xfrm flipV="1">
              <a:off x="582475" y="6221941"/>
              <a:ext cx="227149" cy="1"/>
            </a:xfrm>
            <a:prstGeom prst="line">
              <a:avLst/>
            </a:prstGeom>
            <a:grpFill/>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17445322"/>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8" name="Picture Placeholder 2"/>
          <p:cNvSpPr>
            <a:spLocks noGrp="1"/>
          </p:cNvSpPr>
          <p:nvPr>
            <p:ph type="pic" idx="1"/>
          </p:nvPr>
        </p:nvSpPr>
        <p:spPr>
          <a:xfrm>
            <a:off x="2537582" y="1719690"/>
            <a:ext cx="7116839" cy="3546577"/>
          </a:xfrm>
          <a:prstGeom prst="rect">
            <a:avLst/>
          </a:prstGeom>
        </p:spPr>
        <p:txBody>
          <a:bodyPr>
            <a:normAutofit/>
          </a:bodyPr>
          <a:lstStyle>
            <a:lvl1pPr marL="0" indent="0">
              <a:buNone/>
              <a:defRPr sz="3467">
                <a:solidFill>
                  <a:schemeClr val="bg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smtClean="0"/>
              <a:t>Click icon to add picture</a:t>
            </a:r>
            <a:endParaRPr lang="en-US" dirty="0"/>
          </a:p>
        </p:txBody>
      </p:sp>
      <p:sp>
        <p:nvSpPr>
          <p:cNvPr id="10" name="Text Placeholder 14"/>
          <p:cNvSpPr>
            <a:spLocks noGrp="1"/>
          </p:cNvSpPr>
          <p:nvPr>
            <p:ph type="body" sz="quarter" idx="10" hasCustomPrompt="1"/>
          </p:nvPr>
        </p:nvSpPr>
        <p:spPr>
          <a:xfrm>
            <a:off x="2389717" y="5334002"/>
            <a:ext cx="7315200" cy="643467"/>
          </a:xfrm>
          <a:prstGeom prst="rect">
            <a:avLst/>
          </a:prstGeom>
        </p:spPr>
        <p:txBody>
          <a:bodyPr>
            <a:normAutofit/>
          </a:bodyPr>
          <a:lstStyle>
            <a:lvl1pPr>
              <a:buNone/>
              <a:defRPr sz="2133">
                <a:solidFill>
                  <a:schemeClr val="bg1"/>
                </a:solidFill>
              </a:defRPr>
            </a:lvl1pPr>
          </a:lstStyle>
          <a:p>
            <a:pPr lvl="0"/>
            <a:r>
              <a:rPr lang="en-GB" dirty="0" smtClean="0"/>
              <a:t>Click to add text</a:t>
            </a:r>
          </a:p>
        </p:txBody>
      </p:sp>
      <p:sp>
        <p:nvSpPr>
          <p:cNvPr id="19" name="Title 1"/>
          <p:cNvSpPr txBox="1">
            <a:spLocks/>
          </p:cNvSpPr>
          <p:nvPr userDrawn="1"/>
        </p:nvSpPr>
        <p:spPr>
          <a:xfrm>
            <a:off x="479531" y="404260"/>
            <a:ext cx="9030236" cy="943277"/>
          </a:xfrm>
          <a:prstGeom prst="rect">
            <a:avLst/>
          </a:prstGeom>
        </p:spPr>
        <p:txBody>
          <a:bodyPr vert="horz" lIns="91440" tIns="45720" rIns="91440" bIns="45720" rtlCol="0" anchor="ctr">
            <a:normAutofit/>
          </a:bodyPr>
          <a:lstStyle>
            <a:lvl1pPr algn="l" defTabSz="457200" rtl="0" eaLnBrk="1" latinLnBrk="0" hangingPunct="1">
              <a:lnSpc>
                <a:spcPts val="2800"/>
              </a:lnSpc>
              <a:spcBef>
                <a:spcPct val="0"/>
              </a:spcBef>
              <a:buNone/>
              <a:defRPr sz="2800" b="1" i="1" kern="1200">
                <a:solidFill>
                  <a:schemeClr val="tx1"/>
                </a:solidFill>
                <a:latin typeface="Helvetica" charset="0"/>
                <a:ea typeface="Helvetica" charset="0"/>
                <a:cs typeface="Helvetica" charset="0"/>
              </a:defRPr>
            </a:lvl1pPr>
          </a:lstStyle>
          <a:p>
            <a:r>
              <a:rPr lang="en-GB" dirty="0" smtClean="0">
                <a:solidFill>
                  <a:schemeClr val="bg1"/>
                </a:solidFill>
              </a:rPr>
              <a:t>CLICK TO EDIT MASTER TITLE STYLE</a:t>
            </a:r>
            <a:endParaRPr lang="en-US" dirty="0">
              <a:solidFill>
                <a:schemeClr val="bg1"/>
              </a:solidFill>
            </a:endParaRPr>
          </a:p>
        </p:txBody>
      </p:sp>
      <p:pic>
        <p:nvPicPr>
          <p:cNvPr id="20" name="Picture 19"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22" name="Rectangle 21"/>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3" name="Rectangle 22"/>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4" name="Group 3"/>
          <p:cNvGrpSpPr/>
          <p:nvPr userDrawn="1"/>
        </p:nvGrpSpPr>
        <p:grpSpPr>
          <a:xfrm>
            <a:off x="28117" y="5619748"/>
            <a:ext cx="696049" cy="1204385"/>
            <a:chOff x="0" y="5619750"/>
            <a:chExt cx="809625" cy="1204385"/>
          </a:xfrm>
        </p:grpSpPr>
        <p:sp>
          <p:nvSpPr>
            <p:cNvPr id="24" name="Rectangle 23"/>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5" name="Straight Connector 24"/>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514339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pictures">
    <p:spTree>
      <p:nvGrpSpPr>
        <p:cNvPr id="1" name=""/>
        <p:cNvGrpSpPr/>
        <p:nvPr/>
      </p:nvGrpSpPr>
      <p:grpSpPr>
        <a:xfrm>
          <a:off x="0" y="0"/>
          <a:ext cx="0" cy="0"/>
          <a:chOff x="0" y="0"/>
          <a:chExt cx="0" cy="0"/>
        </a:xfrm>
      </p:grpSpPr>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13" name="Text Placeholder 9"/>
          <p:cNvSpPr>
            <a:spLocks noGrp="1"/>
          </p:cNvSpPr>
          <p:nvPr>
            <p:ph type="body" sz="quarter" idx="12"/>
          </p:nvPr>
        </p:nvSpPr>
        <p:spPr>
          <a:xfrm>
            <a:off x="6464302" y="5321961"/>
            <a:ext cx="4701116" cy="490274"/>
          </a:xfrm>
          <a:prstGeom prst="rect">
            <a:avLst/>
          </a:prstGeom>
        </p:spPr>
        <p:txBody>
          <a:bodyPr>
            <a:normAutofit/>
          </a:bodyPr>
          <a:lstStyle>
            <a:lvl1pPr algn="ctr">
              <a:buNone/>
              <a:defRPr sz="1867">
                <a:solidFill>
                  <a:schemeClr val="bg1"/>
                </a:solidFill>
              </a:defRPr>
            </a:lvl1pPr>
          </a:lstStyle>
          <a:p>
            <a:pPr lvl="0"/>
            <a:r>
              <a:rPr lang="en-US" smtClean="0"/>
              <a:t>Click to edit Master text styles</a:t>
            </a:r>
          </a:p>
        </p:txBody>
      </p:sp>
      <p:sp>
        <p:nvSpPr>
          <p:cNvPr id="14" name="Text Placeholder 9"/>
          <p:cNvSpPr>
            <a:spLocks noGrp="1"/>
          </p:cNvSpPr>
          <p:nvPr>
            <p:ph type="body" sz="quarter" idx="13"/>
          </p:nvPr>
        </p:nvSpPr>
        <p:spPr>
          <a:xfrm>
            <a:off x="1028702" y="5321961"/>
            <a:ext cx="4701116" cy="490274"/>
          </a:xfrm>
          <a:prstGeom prst="rect">
            <a:avLst/>
          </a:prstGeom>
        </p:spPr>
        <p:txBody>
          <a:bodyPr>
            <a:normAutofit/>
          </a:bodyPr>
          <a:lstStyle>
            <a:lvl1pPr algn="ctr">
              <a:buNone/>
              <a:defRPr sz="1867">
                <a:solidFill>
                  <a:schemeClr val="bg1"/>
                </a:solidFill>
              </a:defRPr>
            </a:lvl1pPr>
          </a:lstStyle>
          <a:p>
            <a:pPr lvl="0"/>
            <a:r>
              <a:rPr lang="en-US" smtClean="0"/>
              <a:t>Click to edit Master text styles</a:t>
            </a:r>
          </a:p>
        </p:txBody>
      </p:sp>
      <p:sp>
        <p:nvSpPr>
          <p:cNvPr id="22" name="Title 1"/>
          <p:cNvSpPr txBox="1">
            <a:spLocks/>
          </p:cNvSpPr>
          <p:nvPr userDrawn="1"/>
        </p:nvSpPr>
        <p:spPr>
          <a:xfrm>
            <a:off x="479531" y="404260"/>
            <a:ext cx="9030236" cy="943277"/>
          </a:xfrm>
          <a:prstGeom prst="rect">
            <a:avLst/>
          </a:prstGeom>
        </p:spPr>
        <p:txBody>
          <a:bodyPr vert="horz" lIns="91440" tIns="45720" rIns="91440" bIns="45720" rtlCol="0" anchor="ctr">
            <a:normAutofit/>
          </a:bodyPr>
          <a:lstStyle>
            <a:lvl1pPr algn="l" defTabSz="457200" rtl="0" eaLnBrk="1" latinLnBrk="0" hangingPunct="1">
              <a:lnSpc>
                <a:spcPts val="2800"/>
              </a:lnSpc>
              <a:spcBef>
                <a:spcPct val="0"/>
              </a:spcBef>
              <a:buNone/>
              <a:defRPr sz="2800" b="1" i="1" kern="1200">
                <a:solidFill>
                  <a:schemeClr val="tx1"/>
                </a:solidFill>
                <a:latin typeface="Helvetica" charset="0"/>
                <a:ea typeface="Helvetica" charset="0"/>
                <a:cs typeface="Helvetica" charset="0"/>
              </a:defRPr>
            </a:lvl1pPr>
          </a:lstStyle>
          <a:p>
            <a:r>
              <a:rPr lang="en-GB" dirty="0" smtClean="0">
                <a:solidFill>
                  <a:schemeClr val="bg1"/>
                </a:solidFill>
              </a:rPr>
              <a:t>CLICK TO EDIT MASTER TITLE STYLE</a:t>
            </a:r>
            <a:endParaRPr lang="en-US" dirty="0">
              <a:solidFill>
                <a:schemeClr val="bg1"/>
              </a:solidFill>
            </a:endParaRPr>
          </a:p>
        </p:txBody>
      </p:sp>
      <p:sp>
        <p:nvSpPr>
          <p:cNvPr id="23" name="Picture Placeholder 2"/>
          <p:cNvSpPr>
            <a:spLocks noGrp="1"/>
          </p:cNvSpPr>
          <p:nvPr>
            <p:ph type="pic" idx="1"/>
          </p:nvPr>
        </p:nvSpPr>
        <p:spPr>
          <a:xfrm>
            <a:off x="1028702" y="2610222"/>
            <a:ext cx="4701116" cy="2522318"/>
          </a:xfrm>
          <a:prstGeom prst="rect">
            <a:avLst/>
          </a:prstGeom>
        </p:spPr>
        <p:txBody>
          <a:bodyPr>
            <a:normAutofit/>
          </a:bodyPr>
          <a:lstStyle>
            <a:lvl1pPr marL="0" indent="0">
              <a:buNone/>
              <a:defRPr sz="2667">
                <a:solidFill>
                  <a:schemeClr val="bg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24" name="Picture Placeholder 2"/>
          <p:cNvSpPr>
            <a:spLocks noGrp="1"/>
          </p:cNvSpPr>
          <p:nvPr>
            <p:ph type="pic" idx="10"/>
          </p:nvPr>
        </p:nvSpPr>
        <p:spPr>
          <a:xfrm>
            <a:off x="6464302" y="2610222"/>
            <a:ext cx="4701116" cy="2522318"/>
          </a:xfrm>
          <a:prstGeom prst="rect">
            <a:avLst/>
          </a:prstGeom>
        </p:spPr>
        <p:txBody>
          <a:bodyPr>
            <a:normAutofit/>
          </a:bodyPr>
          <a:lstStyle>
            <a:lvl1pPr marL="0" indent="0">
              <a:buNone/>
              <a:defRPr sz="2667">
                <a:solidFill>
                  <a:schemeClr val="bg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25" name="Rectangle 24"/>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6" name="Rectangle 25"/>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27" name="Group 26"/>
          <p:cNvGrpSpPr/>
          <p:nvPr userDrawn="1"/>
        </p:nvGrpSpPr>
        <p:grpSpPr>
          <a:xfrm>
            <a:off x="28117" y="5619748"/>
            <a:ext cx="696049" cy="1204385"/>
            <a:chOff x="0" y="5619750"/>
            <a:chExt cx="809625" cy="1204385"/>
          </a:xfrm>
        </p:grpSpPr>
        <p:sp>
          <p:nvSpPr>
            <p:cNvPr id="28" name="Rectangle 27"/>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9" name="Straight Connector 28"/>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pic>
        <p:nvPicPr>
          <p:cNvPr id="30" name="Picture 29" descr="Tennis_PNG.png"/>
          <p:cNvPicPr>
            <a:picLocks noChangeAspect="1"/>
          </p:cNvPicPr>
          <p:nvPr userDrawn="1"/>
        </p:nvPicPr>
        <p:blipFill>
          <a:blip r:embed="rId2"/>
          <a:stretch>
            <a:fillRect/>
          </a:stretch>
        </p:blipFill>
        <p:spPr>
          <a:xfrm>
            <a:off x="9991808" y="6246869"/>
            <a:ext cx="1961324" cy="261511"/>
          </a:xfrm>
          <a:prstGeom prst="rect">
            <a:avLst/>
          </a:prstGeom>
        </p:spPr>
      </p:pic>
    </p:spTree>
    <p:extLst>
      <p:ext uri="{BB962C8B-B14F-4D97-AF65-F5344CB8AC3E}">
        <p14:creationId xmlns:p14="http://schemas.microsoft.com/office/powerpoint/2010/main" val="407189011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grpSp>
        <p:nvGrpSpPr>
          <p:cNvPr id="8" name="Group 7"/>
          <p:cNvGrpSpPr/>
          <p:nvPr userDrawn="1"/>
        </p:nvGrpSpPr>
        <p:grpSpPr>
          <a:xfrm>
            <a:off x="609601" y="1619878"/>
            <a:ext cx="10972804" cy="4506287"/>
            <a:chOff x="208829" y="1538333"/>
            <a:chExt cx="6715835" cy="4506287"/>
          </a:xfrm>
        </p:grpSpPr>
        <p:sp>
          <p:nvSpPr>
            <p:cNvPr id="10" name="Rectangle 9"/>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6" name="Table Placeholder 8"/>
          <p:cNvSpPr>
            <a:spLocks noGrp="1"/>
          </p:cNvSpPr>
          <p:nvPr>
            <p:ph type="tbl" sz="quarter" idx="10"/>
          </p:nvPr>
        </p:nvSpPr>
        <p:spPr>
          <a:xfrm>
            <a:off x="965201" y="1947333"/>
            <a:ext cx="10244667" cy="4191000"/>
          </a:xfrm>
          <a:prstGeom prst="rect">
            <a:avLst/>
          </a:prstGeom>
        </p:spPr>
        <p:txBody>
          <a:bodyPr/>
          <a:lstStyle/>
          <a:p>
            <a:r>
              <a:rPr lang="en-US" dirty="0" smtClean="0"/>
              <a:t>Click icon to add table</a:t>
            </a:r>
            <a:endParaRPr lang="en-US" dirty="0"/>
          </a:p>
        </p:txBody>
      </p:sp>
      <p:sp>
        <p:nvSpPr>
          <p:cNvPr id="16" name="Rectangle 15"/>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 name="Rectangle 16"/>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8" name="Group 17"/>
          <p:cNvGrpSpPr/>
          <p:nvPr userDrawn="1"/>
        </p:nvGrpSpPr>
        <p:grpSpPr>
          <a:xfrm>
            <a:off x="28117" y="5619748"/>
            <a:ext cx="696049" cy="1204385"/>
            <a:chOff x="0" y="5619750"/>
            <a:chExt cx="809625" cy="1204385"/>
          </a:xfrm>
        </p:grpSpPr>
        <p:sp>
          <p:nvSpPr>
            <p:cNvPr id="19" name="Rectangle 18"/>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0" name="Straight Connector 19"/>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1" name="Title 1"/>
          <p:cNvSpPr txBox="1">
            <a:spLocks/>
          </p:cNvSpPr>
          <p:nvPr userDrawn="1"/>
        </p:nvSpPr>
        <p:spPr>
          <a:xfrm>
            <a:off x="479531" y="404260"/>
            <a:ext cx="9030236" cy="943277"/>
          </a:xfrm>
          <a:prstGeom prst="rect">
            <a:avLst/>
          </a:prstGeom>
        </p:spPr>
        <p:txBody>
          <a:bodyPr vert="horz" lIns="91440" tIns="45720" rIns="91440" bIns="45720" rtlCol="0" anchor="ctr">
            <a:normAutofit/>
          </a:bodyPr>
          <a:lstStyle>
            <a:lvl1pPr algn="l" defTabSz="457200" rtl="0" eaLnBrk="1" latinLnBrk="0" hangingPunct="1">
              <a:lnSpc>
                <a:spcPts val="2800"/>
              </a:lnSpc>
              <a:spcBef>
                <a:spcPct val="0"/>
              </a:spcBef>
              <a:buNone/>
              <a:defRPr sz="2800" b="1" i="1" kern="1200">
                <a:solidFill>
                  <a:schemeClr val="tx1"/>
                </a:solidFill>
                <a:latin typeface="Helvetica" charset="0"/>
                <a:ea typeface="Helvetica" charset="0"/>
                <a:cs typeface="Helvetica" charset="0"/>
              </a:defRPr>
            </a:lvl1pPr>
          </a:lstStyle>
          <a:p>
            <a:r>
              <a:rPr lang="en-GB" dirty="0" smtClean="0">
                <a:solidFill>
                  <a:schemeClr val="bg1"/>
                </a:solidFill>
              </a:rPr>
              <a:t>CLICK TO EDIT MASTER TITLE STYLE</a:t>
            </a:r>
            <a:endParaRPr lang="en-US" dirty="0">
              <a:solidFill>
                <a:schemeClr val="bg1"/>
              </a:solidFill>
            </a:endParaRPr>
          </a:p>
        </p:txBody>
      </p:sp>
      <p:pic>
        <p:nvPicPr>
          <p:cNvPr id="22" name="Picture 21" descr="Tennis_PNG.png"/>
          <p:cNvPicPr>
            <a:picLocks noChangeAspect="1"/>
          </p:cNvPicPr>
          <p:nvPr userDrawn="1"/>
        </p:nvPicPr>
        <p:blipFill>
          <a:blip r:embed="rId2"/>
          <a:stretch>
            <a:fillRect/>
          </a:stretch>
        </p:blipFill>
        <p:spPr>
          <a:xfrm>
            <a:off x="9991808" y="6246869"/>
            <a:ext cx="1961324" cy="261511"/>
          </a:xfrm>
          <a:prstGeom prst="rect">
            <a:avLst/>
          </a:prstGeom>
        </p:spPr>
      </p:pic>
    </p:spTree>
    <p:extLst>
      <p:ext uri="{BB962C8B-B14F-4D97-AF65-F5344CB8AC3E}">
        <p14:creationId xmlns:p14="http://schemas.microsoft.com/office/powerpoint/2010/main" val="408190493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hart">
    <p:spTree>
      <p:nvGrpSpPr>
        <p:cNvPr id="1" name=""/>
        <p:cNvGrpSpPr/>
        <p:nvPr/>
      </p:nvGrpSpPr>
      <p:grpSpPr>
        <a:xfrm>
          <a:off x="0" y="0"/>
          <a:ext cx="0" cy="0"/>
          <a:chOff x="0" y="0"/>
          <a:chExt cx="0" cy="0"/>
        </a:xfrm>
      </p:grpSpPr>
      <p:grpSp>
        <p:nvGrpSpPr>
          <p:cNvPr id="7" name="Group 6"/>
          <p:cNvGrpSpPr/>
          <p:nvPr userDrawn="1"/>
        </p:nvGrpSpPr>
        <p:grpSpPr>
          <a:xfrm>
            <a:off x="609601" y="1619878"/>
            <a:ext cx="10972803" cy="4506287"/>
            <a:chOff x="208829" y="1538333"/>
            <a:chExt cx="6715835" cy="4506287"/>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hasCustomPrompt="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dirty="0" smtClean="0"/>
              <a:t>Click icon to add chart </a:t>
            </a:r>
            <a:endParaRPr lang="en-US" dirty="0"/>
          </a:p>
        </p:txBody>
      </p:sp>
      <p:sp>
        <p:nvSpPr>
          <p:cNvPr id="15" name="Rectangle 14"/>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Rectangle 15"/>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7" name="Group 16"/>
          <p:cNvGrpSpPr/>
          <p:nvPr userDrawn="1"/>
        </p:nvGrpSpPr>
        <p:grpSpPr>
          <a:xfrm>
            <a:off x="28117" y="5619748"/>
            <a:ext cx="696049" cy="1204385"/>
            <a:chOff x="0" y="5619750"/>
            <a:chExt cx="809625" cy="1204385"/>
          </a:xfrm>
        </p:grpSpPr>
        <p:sp>
          <p:nvSpPr>
            <p:cNvPr id="18" name="Rectangle 17"/>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9" name="Straight Connector 18"/>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pic>
        <p:nvPicPr>
          <p:cNvPr id="20" name="Picture 19" descr="Tennis_PNG.png"/>
          <p:cNvPicPr>
            <a:picLocks noChangeAspect="1"/>
          </p:cNvPicPr>
          <p:nvPr userDrawn="1"/>
        </p:nvPicPr>
        <p:blipFill>
          <a:blip r:embed="rId2"/>
          <a:stretch>
            <a:fillRect/>
          </a:stretch>
        </p:blipFill>
        <p:spPr>
          <a:xfrm>
            <a:off x="9991808" y="6246869"/>
            <a:ext cx="1961324" cy="261511"/>
          </a:xfrm>
          <a:prstGeom prst="rect">
            <a:avLst/>
          </a:prstGeom>
        </p:spPr>
      </p:pic>
    </p:spTree>
    <p:extLst>
      <p:ext uri="{BB962C8B-B14F-4D97-AF65-F5344CB8AC3E}">
        <p14:creationId xmlns:p14="http://schemas.microsoft.com/office/powerpoint/2010/main" val="1122205863"/>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grpSp>
        <p:nvGrpSpPr>
          <p:cNvPr id="7" name="Group 6"/>
          <p:cNvGrpSpPr/>
          <p:nvPr userDrawn="1"/>
        </p:nvGrpSpPr>
        <p:grpSpPr>
          <a:xfrm>
            <a:off x="609601" y="1619878"/>
            <a:ext cx="10972804" cy="4506287"/>
            <a:chOff x="208829" y="1538333"/>
            <a:chExt cx="6715835" cy="4506287"/>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13" name="Picture 12"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15" name="Rectangle 14"/>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 name="Rectangle 16"/>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8" name="Group 17"/>
          <p:cNvGrpSpPr/>
          <p:nvPr userDrawn="1"/>
        </p:nvGrpSpPr>
        <p:grpSpPr>
          <a:xfrm>
            <a:off x="28117" y="5619748"/>
            <a:ext cx="696049" cy="1204385"/>
            <a:chOff x="0" y="5619750"/>
            <a:chExt cx="809625" cy="1204385"/>
          </a:xfrm>
        </p:grpSpPr>
        <p:sp>
          <p:nvSpPr>
            <p:cNvPr id="19" name="Rectangle 18"/>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0" name="Straight Connector 19"/>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06219191"/>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9" name="Rectangle 8"/>
          <p:cNvSpPr/>
          <p:nvPr/>
        </p:nvSpPr>
        <p:spPr>
          <a:xfrm>
            <a:off x="609602" y="1619878"/>
            <a:ext cx="5486400"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8" y="1808135"/>
            <a:ext cx="5188085"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2" name="Rectangle 11"/>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6" name="Group 15"/>
          <p:cNvGrpSpPr/>
          <p:nvPr userDrawn="1"/>
        </p:nvGrpSpPr>
        <p:grpSpPr>
          <a:xfrm>
            <a:off x="28117" y="5619748"/>
            <a:ext cx="696049" cy="1204385"/>
            <a:chOff x="0" y="5619750"/>
            <a:chExt cx="809625" cy="1204385"/>
          </a:xfrm>
        </p:grpSpPr>
        <p:sp>
          <p:nvSpPr>
            <p:cNvPr id="17" name="Rectangle 16"/>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8" name="Straight Connector 17"/>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pic>
        <p:nvPicPr>
          <p:cNvPr id="19" name="Picture 18" descr="Tennis_PNG.png"/>
          <p:cNvPicPr>
            <a:picLocks noChangeAspect="1"/>
          </p:cNvPicPr>
          <p:nvPr userDrawn="1"/>
        </p:nvPicPr>
        <p:blipFill>
          <a:blip r:embed="rId2"/>
          <a:stretch>
            <a:fillRect/>
          </a:stretch>
        </p:blipFill>
        <p:spPr>
          <a:xfrm>
            <a:off x="9991808" y="6246869"/>
            <a:ext cx="1961324" cy="261511"/>
          </a:xfrm>
          <a:prstGeom prst="rect">
            <a:avLst/>
          </a:prstGeom>
        </p:spPr>
      </p:pic>
    </p:spTree>
    <p:extLst>
      <p:ext uri="{BB962C8B-B14F-4D97-AF65-F5344CB8AC3E}">
        <p14:creationId xmlns:p14="http://schemas.microsoft.com/office/powerpoint/2010/main" val="4035463009"/>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047" y="220944"/>
            <a:ext cx="10363200" cy="962397"/>
          </a:xfrm>
        </p:spPr>
        <p:txBody>
          <a:bodyPr>
            <a:normAutofit/>
          </a:bodyPr>
          <a:lstStyle>
            <a:lvl1pPr>
              <a:defRPr sz="3200" cap="all" baseline="0">
                <a:solidFill>
                  <a:schemeClr val="bg1"/>
                </a:solidFill>
              </a:defRPr>
            </a:lvl1p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p>
            <a:fld id="{A57A4DD6-B946-4996-9806-43A8346AA73B}"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6751A-E400-4C2B-AB8D-0A01E49B0E17}" type="slidenum">
              <a:rPr lang="en-GB" smtClean="0"/>
              <a:t>‹#›</a:t>
            </a:fld>
            <a:endParaRPr lang="en-GB"/>
          </a:p>
        </p:txBody>
      </p:sp>
      <p:pic>
        <p:nvPicPr>
          <p:cNvPr id="8" name="Picture 7" descr="Tennis_PNG.png"/>
          <p:cNvPicPr>
            <a:picLocks noChangeAspect="1"/>
          </p:cNvPicPr>
          <p:nvPr userDrawn="1"/>
        </p:nvPicPr>
        <p:blipFill>
          <a:blip r:embed="rId2"/>
          <a:stretch>
            <a:fillRect/>
          </a:stretch>
        </p:blipFill>
        <p:spPr>
          <a:xfrm>
            <a:off x="9991808" y="6246869"/>
            <a:ext cx="1961324" cy="261511"/>
          </a:xfrm>
          <a:prstGeom prst="rect">
            <a:avLst/>
          </a:prstGeom>
        </p:spPr>
      </p:pic>
      <p:sp>
        <p:nvSpPr>
          <p:cNvPr id="9" name="Rectangle 8"/>
          <p:cNvSpPr/>
          <p:nvPr userDrawn="1"/>
        </p:nvSpPr>
        <p:spPr>
          <a:xfrm>
            <a:off x="10972470" y="917475"/>
            <a:ext cx="1124556" cy="625575"/>
          </a:xfrm>
          <a:prstGeom prst="rect">
            <a:avLst/>
          </a:prstGeom>
          <a:solidFill>
            <a:srgbClr val="3BA126"/>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10664504" y="41843"/>
            <a:ext cx="615932" cy="1188419"/>
          </a:xfrm>
          <a:prstGeom prst="rect">
            <a:avLst/>
          </a:prstGeom>
          <a:solidFill>
            <a:srgbClr val="3DA9E5"/>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1" name="Group 10"/>
          <p:cNvGrpSpPr/>
          <p:nvPr userDrawn="1"/>
        </p:nvGrpSpPr>
        <p:grpSpPr>
          <a:xfrm>
            <a:off x="28117" y="5619748"/>
            <a:ext cx="696049" cy="1204385"/>
            <a:chOff x="0" y="5619750"/>
            <a:chExt cx="809625" cy="1204385"/>
          </a:xfrm>
        </p:grpSpPr>
        <p:sp>
          <p:nvSpPr>
            <p:cNvPr id="12" name="Rectangle 11"/>
            <p:cNvSpPr/>
            <p:nvPr userDrawn="1"/>
          </p:nvSpPr>
          <p:spPr>
            <a:xfrm>
              <a:off x="0" y="5619750"/>
              <a:ext cx="809625" cy="1204385"/>
            </a:xfrm>
            <a:prstGeom prst="rect">
              <a:avLst/>
            </a:prstGeom>
            <a:solidFill>
              <a:srgbClr val="DC213B"/>
            </a:solidFill>
            <a:ln w="762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userDrawn="1"/>
          </p:nvCxnSpPr>
          <p:spPr>
            <a:xfrm flipV="1">
              <a:off x="582475" y="6221941"/>
              <a:ext cx="227149" cy="1"/>
            </a:xfrm>
            <a:prstGeom prst="line">
              <a:avLst/>
            </a:prstGeom>
            <a:ln w="762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1842853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0800000">
            <a:off x="3789157" y="1160648"/>
            <a:ext cx="3144904" cy="1583330"/>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7038658" y="1294526"/>
            <a:ext cx="1286551" cy="1495739"/>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userDrawn="1"/>
        </p:nvSpPr>
        <p:spPr>
          <a:xfrm rot="16200000">
            <a:off x="5782611" y="1829014"/>
            <a:ext cx="626781" cy="5464684"/>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1" name="Straight Connector 10"/>
          <p:cNvCxnSpPr>
            <a:stCxn id="8" idx="2"/>
          </p:cNvCxnSpPr>
          <p:nvPr userDrawn="1"/>
        </p:nvCxnSpPr>
        <p:spPr>
          <a:xfrm rot="16200000" flipH="1" flipV="1">
            <a:off x="5158184" y="1363016"/>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hasCustomPrompt="1"/>
          </p:nvPr>
        </p:nvSpPr>
        <p:spPr>
          <a:xfrm>
            <a:off x="3007680" y="2734787"/>
            <a:ext cx="5982513" cy="1541467"/>
          </a:xfrm>
        </p:spPr>
        <p:txBody>
          <a:bodyPr>
            <a:noAutofit/>
          </a:bodyPr>
          <a:lstStyle>
            <a:lvl1pPr algn="l">
              <a:lnSpc>
                <a:spcPts val="4000"/>
              </a:lnSpc>
              <a:defRPr sz="4000" b="1" i="1">
                <a:latin typeface="Helvetica"/>
                <a:cs typeface="Helvetica"/>
              </a:defRPr>
            </a:lvl1pPr>
          </a:lstStyle>
          <a:p>
            <a:r>
              <a:rPr lang="en-GB" dirty="0" smtClean="0"/>
              <a:t>CLICK TO EDIT MASTER TITLE STYLE</a:t>
            </a:r>
            <a:endParaRPr lang="en-US" dirty="0"/>
          </a:p>
        </p:txBody>
      </p:sp>
      <p:pic>
        <p:nvPicPr>
          <p:cNvPr id="13" name="Picture 12" descr="Tennis_PNG.png"/>
          <p:cNvPicPr>
            <a:picLocks noChangeAspect="1"/>
          </p:cNvPicPr>
          <p:nvPr userDrawn="1"/>
        </p:nvPicPr>
        <p:blipFill>
          <a:blip r:embed="rId2"/>
          <a:stretch>
            <a:fillRect/>
          </a:stretch>
        </p:blipFill>
        <p:spPr>
          <a:xfrm>
            <a:off x="6143162" y="5011721"/>
            <a:ext cx="2685183" cy="358024"/>
          </a:xfrm>
          <a:prstGeom prst="rect">
            <a:avLst/>
          </a:prstGeom>
        </p:spPr>
      </p:pic>
    </p:spTree>
    <p:extLst>
      <p:ext uri="{BB962C8B-B14F-4D97-AF65-F5344CB8AC3E}">
        <p14:creationId xmlns:p14="http://schemas.microsoft.com/office/powerpoint/2010/main" val="1806685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lt">
    <p:spTree>
      <p:nvGrpSpPr>
        <p:cNvPr id="1" name=""/>
        <p:cNvGrpSpPr/>
        <p:nvPr/>
      </p:nvGrpSpPr>
      <p:grpSpPr>
        <a:xfrm>
          <a:off x="0" y="0"/>
          <a:ext cx="0" cy="0"/>
          <a:chOff x="0" y="0"/>
          <a:chExt cx="0" cy="0"/>
        </a:xfrm>
      </p:grpSpPr>
      <p:sp>
        <p:nvSpPr>
          <p:cNvPr id="6" name="Rectangle 5"/>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p:cNvSpPr/>
          <p:nvPr userDrawn="1"/>
        </p:nvSpPr>
        <p:spPr>
          <a:xfrm rot="10800000">
            <a:off x="3789157" y="1119413"/>
            <a:ext cx="3144904" cy="1583330"/>
          </a:xfrm>
          <a:prstGeom prst="rect">
            <a:avLst/>
          </a:prstGeom>
          <a:solidFill>
            <a:srgbClr val="DC003C"/>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6200000">
            <a:off x="7038658" y="1294526"/>
            <a:ext cx="1286551" cy="1495739"/>
          </a:xfrm>
          <a:prstGeom prst="rect">
            <a:avLst/>
          </a:prstGeom>
          <a:solidFill>
            <a:srgbClr val="3CA0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5782611" y="1829014"/>
            <a:ext cx="626781" cy="5464684"/>
          </a:xfrm>
          <a:prstGeom prst="rect">
            <a:avLst/>
          </a:prstGeom>
          <a:solidFill>
            <a:srgbClr val="48ACFF"/>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0" name="Straight Connector 9"/>
          <p:cNvCxnSpPr>
            <a:stCxn id="9" idx="2"/>
          </p:cNvCxnSpPr>
          <p:nvPr userDrawn="1"/>
        </p:nvCxnSpPr>
        <p:spPr>
          <a:xfrm rot="16200000" flipH="1" flipV="1">
            <a:off x="5158184" y="1321781"/>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3021097" y="2695297"/>
            <a:ext cx="5871411" cy="1634819"/>
          </a:xfrm>
        </p:spPr>
        <p:txBody>
          <a:bodyPr/>
          <a:lstStyle>
            <a:lvl1pPr algn="l">
              <a:lnSpc>
                <a:spcPts val="4000"/>
              </a:lnSpc>
              <a:defRPr>
                <a:latin typeface="Helvetica" charset="0"/>
                <a:ea typeface="Helvetica" charset="0"/>
                <a:cs typeface="Helvetica" charset="0"/>
              </a:defRPr>
            </a:lvl1pPr>
          </a:lstStyle>
          <a:p>
            <a:r>
              <a:rPr lang="en-US" dirty="0" smtClean="0"/>
              <a:t>CLICK TO EDIT MASTER TITLE STYLE</a:t>
            </a:r>
            <a:endParaRPr lang="en-US" dirty="0"/>
          </a:p>
        </p:txBody>
      </p:sp>
      <p:pic>
        <p:nvPicPr>
          <p:cNvPr id="12" name="Picture 11" descr="Tennis_PNG.png"/>
          <p:cNvPicPr>
            <a:picLocks noChangeAspect="1"/>
          </p:cNvPicPr>
          <p:nvPr userDrawn="1"/>
        </p:nvPicPr>
        <p:blipFill>
          <a:blip r:embed="rId2"/>
          <a:stretch>
            <a:fillRect/>
          </a:stretch>
        </p:blipFill>
        <p:spPr>
          <a:xfrm>
            <a:off x="6143162" y="5011721"/>
            <a:ext cx="2685183" cy="358024"/>
          </a:xfrm>
          <a:prstGeom prst="rect">
            <a:avLst/>
          </a:prstGeom>
        </p:spPr>
      </p:pic>
    </p:spTree>
    <p:extLst>
      <p:ext uri="{BB962C8B-B14F-4D97-AF65-F5344CB8AC3E}">
        <p14:creationId xmlns:p14="http://schemas.microsoft.com/office/powerpoint/2010/main" val="755480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7" y="1808135"/>
            <a:ext cx="10777153" cy="4318031"/>
          </a:xfrm>
        </p:spPr>
        <p:txBody>
          <a:bodyPr>
            <a:normAutofit/>
          </a:bodyPr>
          <a:lstStyle>
            <a:lvl1pPr>
              <a:defRPr sz="2400">
                <a:solidFill>
                  <a:schemeClr val="bg1"/>
                </a:solidFill>
                <a:latin typeface="Helvetica" charset="0"/>
                <a:ea typeface="Helvetica" charset="0"/>
                <a:cs typeface="Helvetica" charset="0"/>
              </a:defRPr>
            </a:lvl1pPr>
            <a:lvl2pPr>
              <a:defRPr sz="2000">
                <a:solidFill>
                  <a:schemeClr val="bg1"/>
                </a:solidFill>
                <a:latin typeface="Helvetica" charset="0"/>
                <a:ea typeface="Helvetica" charset="0"/>
                <a:cs typeface="Helvetica" charset="0"/>
              </a:defRPr>
            </a:lvl2pPr>
            <a:lvl3pPr>
              <a:defRPr sz="1800">
                <a:solidFill>
                  <a:schemeClr val="bg1"/>
                </a:solidFill>
                <a:latin typeface="Helvetica" charset="0"/>
                <a:ea typeface="Helvetica" charset="0"/>
                <a:cs typeface="Helvetica" charset="0"/>
              </a:defRPr>
            </a:lvl3pPr>
            <a:lvl4pPr>
              <a:defRPr sz="1600">
                <a:solidFill>
                  <a:schemeClr val="bg1"/>
                </a:solidFill>
                <a:latin typeface="Helvetica" charset="0"/>
                <a:ea typeface="Helvetica" charset="0"/>
                <a:cs typeface="Helvetica" charset="0"/>
              </a:defRPr>
            </a:lvl4pPr>
            <a:lvl5pPr>
              <a:defRPr sz="1600">
                <a:solidFill>
                  <a:schemeClr val="bg1"/>
                </a:solidFill>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grpSp>
        <p:nvGrpSpPr>
          <p:cNvPr id="7" name="Group 6"/>
          <p:cNvGrpSpPr/>
          <p:nvPr userDrawn="1"/>
        </p:nvGrpSpPr>
        <p:grpSpPr>
          <a:xfrm>
            <a:off x="609602" y="4"/>
            <a:ext cx="11487425" cy="2322278"/>
            <a:chOff x="208829" y="-81541"/>
            <a:chExt cx="7030807" cy="2322278"/>
          </a:xfrm>
        </p:grpSpPr>
        <p:sp>
          <p:nvSpPr>
            <p:cNvPr id="8" name="Rectangle 7"/>
            <p:cNvSpPr/>
            <p:nvPr/>
          </p:nvSpPr>
          <p:spPr>
            <a:xfrm>
              <a:off x="208829" y="394762"/>
              <a:ext cx="5361522"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40523" y="835930"/>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5644378" y="-81541"/>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sp>
        <p:nvSpPr>
          <p:cNvPr id="2" name="Title 1"/>
          <p:cNvSpPr>
            <a:spLocks noGrp="1"/>
          </p:cNvSpPr>
          <p:nvPr>
            <p:ph type="title" hasCustomPrompt="1"/>
          </p:nvPr>
        </p:nvSpPr>
        <p:spPr>
          <a:xfrm>
            <a:off x="479531" y="404260"/>
            <a:ext cx="9030236" cy="943277"/>
          </a:xfrm>
        </p:spPr>
        <p:txBody>
          <a:bodyPr>
            <a:normAutofit/>
          </a:bodyPr>
          <a:lstStyle>
            <a:lvl1pPr algn="l">
              <a:lnSpc>
                <a:spcPts val="2800"/>
              </a:lnSpc>
              <a:defRPr sz="2800">
                <a:latin typeface="Helvetica" charset="0"/>
                <a:ea typeface="Helvetica" charset="0"/>
                <a:cs typeface="Helvetica" charset="0"/>
              </a:defRPr>
            </a:lvl1pPr>
          </a:lstStyle>
          <a:p>
            <a:r>
              <a:rPr lang="en-GB" dirty="0" smtClean="0"/>
              <a:t>CLICK TO EDIT MASTER TITLE STYLE</a:t>
            </a:r>
            <a:endParaRPr lang="en-US" dirty="0"/>
          </a:p>
        </p:txBody>
      </p:sp>
      <p:pic>
        <p:nvPicPr>
          <p:cNvPr id="15" name="Picture 14" descr="Tennis_PNG.png"/>
          <p:cNvPicPr>
            <a:picLocks noChangeAspect="1"/>
          </p:cNvPicPr>
          <p:nvPr userDrawn="1"/>
        </p:nvPicPr>
        <p:blipFill>
          <a:blip r:embed="rId2"/>
          <a:stretch>
            <a:fillRect/>
          </a:stretch>
        </p:blipFill>
        <p:spPr>
          <a:xfrm rot="16200000">
            <a:off x="10859053" y="5101274"/>
            <a:ext cx="1961324" cy="261511"/>
          </a:xfrm>
          <a:prstGeom prst="rect">
            <a:avLst/>
          </a:prstGeom>
        </p:spPr>
      </p:pic>
    </p:spTree>
    <p:extLst>
      <p:ext uri="{BB962C8B-B14F-4D97-AF65-F5344CB8AC3E}">
        <p14:creationId xmlns:p14="http://schemas.microsoft.com/office/powerpoint/2010/main" val="166315713"/>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hart">
    <p:spTree>
      <p:nvGrpSpPr>
        <p:cNvPr id="1" name=""/>
        <p:cNvGrpSpPr/>
        <p:nvPr/>
      </p:nvGrpSpPr>
      <p:grpSpPr>
        <a:xfrm>
          <a:off x="0" y="0"/>
          <a:ext cx="0" cy="0"/>
          <a:chOff x="0" y="0"/>
          <a:chExt cx="0" cy="0"/>
        </a:xfrm>
      </p:grpSpPr>
      <p:grpSp>
        <p:nvGrpSpPr>
          <p:cNvPr id="7" name="Group 6"/>
          <p:cNvGrpSpPr/>
          <p:nvPr userDrawn="1"/>
        </p:nvGrpSpPr>
        <p:grpSpPr>
          <a:xfrm>
            <a:off x="72937" y="1619878"/>
            <a:ext cx="12046131" cy="5238125"/>
            <a:chOff x="-119633" y="1538333"/>
            <a:chExt cx="7372759" cy="5238125"/>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54013" y="5333009"/>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119633" y="5127149"/>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13" name="Picture 12"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46114290"/>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8" name="Picture Placeholder 2"/>
          <p:cNvSpPr>
            <a:spLocks noGrp="1"/>
          </p:cNvSpPr>
          <p:nvPr>
            <p:ph type="pic" idx="1"/>
          </p:nvPr>
        </p:nvSpPr>
        <p:spPr>
          <a:xfrm>
            <a:off x="2389717" y="1620839"/>
            <a:ext cx="7315200" cy="3645428"/>
          </a:xfrm>
          <a:prstGeom prst="rect">
            <a:avLst/>
          </a:prstGeo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10" name="Text Placeholder 14"/>
          <p:cNvSpPr>
            <a:spLocks noGrp="1"/>
          </p:cNvSpPr>
          <p:nvPr>
            <p:ph type="body" sz="quarter" idx="10" hasCustomPrompt="1"/>
          </p:nvPr>
        </p:nvSpPr>
        <p:spPr>
          <a:xfrm>
            <a:off x="2389717" y="5334002"/>
            <a:ext cx="7315200" cy="643467"/>
          </a:xfrm>
          <a:prstGeom prst="rect">
            <a:avLst/>
          </a:prstGeom>
        </p:spPr>
        <p:txBody>
          <a:bodyPr>
            <a:normAutofit/>
          </a:bodyPr>
          <a:lstStyle>
            <a:lvl1pPr>
              <a:buNone/>
              <a:defRPr sz="2133">
                <a:solidFill>
                  <a:schemeClr val="bg1">
                    <a:lumMod val="50000"/>
                  </a:schemeClr>
                </a:solidFill>
              </a:defRPr>
            </a:lvl1pPr>
          </a:lstStyle>
          <a:p>
            <a:pPr lvl="0"/>
            <a:r>
              <a:rPr lang="en-GB" dirty="0" smtClean="0"/>
              <a:t>Click to add text</a:t>
            </a:r>
          </a:p>
        </p:txBody>
      </p:sp>
      <p:sp>
        <p:nvSpPr>
          <p:cNvPr id="6" name="Rectangle 5"/>
          <p:cNvSpPr/>
          <p:nvPr userDrawn="1"/>
        </p:nvSpPr>
        <p:spPr>
          <a:xfrm>
            <a:off x="609601" y="1619878"/>
            <a:ext cx="10972803"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9" name="Group 8"/>
          <p:cNvGrpSpPr/>
          <p:nvPr userDrawn="1"/>
        </p:nvGrpSpPr>
        <p:grpSpPr>
          <a:xfrm>
            <a:off x="609602" y="4"/>
            <a:ext cx="11487425" cy="6857999"/>
            <a:chOff x="208829" y="-81541"/>
            <a:chExt cx="7030807" cy="6857999"/>
          </a:xfrm>
        </p:grpSpPr>
        <p:sp>
          <p:nvSpPr>
            <p:cNvPr id="11" name="Rectangle 10"/>
            <p:cNvSpPr/>
            <p:nvPr/>
          </p:nvSpPr>
          <p:spPr>
            <a:xfrm>
              <a:off x="208829" y="394762"/>
              <a:ext cx="5361522"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Rectangle 11"/>
            <p:cNvSpPr/>
            <p:nvPr/>
          </p:nvSpPr>
          <p:spPr>
            <a:xfrm>
              <a:off x="208829" y="1538333"/>
              <a:ext cx="6715835"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Rectangle 12"/>
            <p:cNvSpPr/>
            <p:nvPr/>
          </p:nvSpPr>
          <p:spPr>
            <a:xfrm>
              <a:off x="5940523" y="835930"/>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Rectangle 13"/>
            <p:cNvSpPr/>
            <p:nvPr/>
          </p:nvSpPr>
          <p:spPr>
            <a:xfrm>
              <a:off x="5644378" y="-81541"/>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5" name="Straight Connector 14"/>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5400000" flipH="1" flipV="1">
              <a:off x="95298" y="159899"/>
              <a:ext cx="468138"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6341457" y="6049929"/>
              <a:ext cx="392"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9196105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wo pictures">
    <p:spTree>
      <p:nvGrpSpPr>
        <p:cNvPr id="1" name=""/>
        <p:cNvGrpSpPr/>
        <p:nvPr/>
      </p:nvGrpSpPr>
      <p:grpSpPr>
        <a:xfrm>
          <a:off x="0" y="0"/>
          <a:ext cx="0" cy="0"/>
          <a:chOff x="0" y="0"/>
          <a:chExt cx="0" cy="0"/>
        </a:xfrm>
      </p:grpSpPr>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grpSp>
        <p:nvGrpSpPr>
          <p:cNvPr id="10" name="Group 9"/>
          <p:cNvGrpSpPr/>
          <p:nvPr userDrawn="1"/>
        </p:nvGrpSpPr>
        <p:grpSpPr>
          <a:xfrm>
            <a:off x="609602" y="4"/>
            <a:ext cx="11487425" cy="6857999"/>
            <a:chOff x="208829" y="-81541"/>
            <a:chExt cx="7030807" cy="6857999"/>
          </a:xfrm>
        </p:grpSpPr>
        <p:sp>
          <p:nvSpPr>
            <p:cNvPr id="15" name="Rectangle 14"/>
            <p:cNvSpPr/>
            <p:nvPr/>
          </p:nvSpPr>
          <p:spPr>
            <a:xfrm>
              <a:off x="208829" y="394762"/>
              <a:ext cx="5361522"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Rectangle 15"/>
            <p:cNvSpPr/>
            <p:nvPr/>
          </p:nvSpPr>
          <p:spPr>
            <a:xfrm>
              <a:off x="208829" y="1538333"/>
              <a:ext cx="6715835"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 name="Rectangle 16"/>
            <p:cNvSpPr/>
            <p:nvPr/>
          </p:nvSpPr>
          <p:spPr>
            <a:xfrm>
              <a:off x="5940523" y="835930"/>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8" name="Rectangle 17"/>
            <p:cNvSpPr/>
            <p:nvPr/>
          </p:nvSpPr>
          <p:spPr>
            <a:xfrm>
              <a:off x="5644378" y="-81541"/>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9" name="Straight Connector 18"/>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flipH="1" flipV="1">
              <a:off x="95298" y="159899"/>
              <a:ext cx="468138"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6341457" y="6049929"/>
              <a:ext cx="392"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2" name="Text Placeholder 9"/>
          <p:cNvSpPr>
            <a:spLocks noGrp="1"/>
          </p:cNvSpPr>
          <p:nvPr>
            <p:ph type="body" sz="quarter" idx="12"/>
          </p:nvPr>
        </p:nvSpPr>
        <p:spPr>
          <a:xfrm>
            <a:off x="6464302" y="5321961"/>
            <a:ext cx="4701116" cy="490274"/>
          </a:xfrm>
          <a:prstGeom prst="rect">
            <a:avLst/>
          </a:prstGeom>
        </p:spPr>
        <p:txBody>
          <a:bodyPr>
            <a:normAutofit/>
          </a:bodyPr>
          <a:lstStyle>
            <a:lvl1pPr algn="ctr">
              <a:buNone/>
              <a:defRPr sz="1867">
                <a:solidFill>
                  <a:srgbClr val="7F7F7F"/>
                </a:solidFill>
              </a:defRPr>
            </a:lvl1pPr>
          </a:lstStyle>
          <a:p>
            <a:pPr lvl="0"/>
            <a:r>
              <a:rPr lang="en-US" smtClean="0"/>
              <a:t>Click to edit Master text styles</a:t>
            </a:r>
          </a:p>
        </p:txBody>
      </p:sp>
      <p:sp>
        <p:nvSpPr>
          <p:cNvPr id="23" name="Text Placeholder 9"/>
          <p:cNvSpPr>
            <a:spLocks noGrp="1"/>
          </p:cNvSpPr>
          <p:nvPr>
            <p:ph type="body" sz="quarter" idx="13"/>
          </p:nvPr>
        </p:nvSpPr>
        <p:spPr>
          <a:xfrm>
            <a:off x="1028702" y="5321961"/>
            <a:ext cx="4701116" cy="490274"/>
          </a:xfrm>
          <a:prstGeom prst="rect">
            <a:avLst/>
          </a:prstGeom>
        </p:spPr>
        <p:txBody>
          <a:bodyPr>
            <a:normAutofit/>
          </a:bodyPr>
          <a:lstStyle>
            <a:lvl1pPr algn="ctr">
              <a:buNone/>
              <a:defRPr sz="1867">
                <a:solidFill>
                  <a:srgbClr val="7F7F7F"/>
                </a:solidFill>
              </a:defRPr>
            </a:lvl1pPr>
          </a:lstStyle>
          <a:p>
            <a:pPr lvl="0"/>
            <a:r>
              <a:rPr lang="en-US" smtClean="0"/>
              <a:t>Click to edit Master text styles</a:t>
            </a:r>
          </a:p>
        </p:txBody>
      </p:sp>
      <p:sp>
        <p:nvSpPr>
          <p:cNvPr id="24" name="Picture Placeholder 2"/>
          <p:cNvSpPr>
            <a:spLocks noGrp="1"/>
          </p:cNvSpPr>
          <p:nvPr>
            <p:ph type="pic" idx="1"/>
          </p:nvPr>
        </p:nvSpPr>
        <p:spPr>
          <a:xfrm>
            <a:off x="1028702" y="2610222"/>
            <a:ext cx="4701116" cy="2522318"/>
          </a:xfrm>
          <a:prstGeom prst="rect">
            <a:avLst/>
          </a:prstGeom>
        </p:spPr>
        <p:txBody>
          <a:bodyPr>
            <a:normAutofit/>
          </a:bodyPr>
          <a:lstStyle>
            <a:lvl1pPr marL="0" indent="0">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25" name="Picture Placeholder 2"/>
          <p:cNvSpPr>
            <a:spLocks noGrp="1"/>
          </p:cNvSpPr>
          <p:nvPr>
            <p:ph type="pic" idx="10"/>
          </p:nvPr>
        </p:nvSpPr>
        <p:spPr>
          <a:xfrm>
            <a:off x="6464302" y="2610222"/>
            <a:ext cx="4701116" cy="2522318"/>
          </a:xfrm>
          <a:prstGeom prst="rect">
            <a:avLst/>
          </a:prstGeom>
        </p:spPr>
        <p:txBody>
          <a:bodyPr>
            <a:normAutofit/>
          </a:bodyPr>
          <a:lstStyle>
            <a:lvl1pPr marL="0" indent="0">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Tree>
    <p:extLst>
      <p:ext uri="{BB962C8B-B14F-4D97-AF65-F5344CB8AC3E}">
        <p14:creationId xmlns:p14="http://schemas.microsoft.com/office/powerpoint/2010/main" val="153266595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grpSp>
        <p:nvGrpSpPr>
          <p:cNvPr id="8" name="Group 7"/>
          <p:cNvGrpSpPr/>
          <p:nvPr userDrawn="1"/>
        </p:nvGrpSpPr>
        <p:grpSpPr>
          <a:xfrm>
            <a:off x="61062" y="1619878"/>
            <a:ext cx="12058007" cy="5238125"/>
            <a:chOff x="-126901" y="1538333"/>
            <a:chExt cx="7380027" cy="5238125"/>
          </a:xfrm>
        </p:grpSpPr>
        <p:sp>
          <p:nvSpPr>
            <p:cNvPr id="10" name="Rectangle 9"/>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5954013" y="5333009"/>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Rectangle 11"/>
            <p:cNvSpPr/>
            <p:nvPr/>
          </p:nvSpPr>
          <p:spPr>
            <a:xfrm>
              <a:off x="-126901" y="5127149"/>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6" name="Table Placeholder 8"/>
          <p:cNvSpPr>
            <a:spLocks noGrp="1"/>
          </p:cNvSpPr>
          <p:nvPr>
            <p:ph type="tbl" sz="quarter" idx="10"/>
          </p:nvPr>
        </p:nvSpPr>
        <p:spPr>
          <a:xfrm>
            <a:off x="965201" y="1947333"/>
            <a:ext cx="10244667" cy="4191000"/>
          </a:xfrm>
          <a:prstGeom prst="rect">
            <a:avLst/>
          </a:prstGeom>
        </p:spPr>
        <p:txBody>
          <a:bodyPr/>
          <a:lstStyle/>
          <a:p>
            <a:r>
              <a:rPr lang="en-US" dirty="0" smtClean="0"/>
              <a:t>Click icon to add table</a:t>
            </a:r>
            <a:endParaRPr lang="en-US" dirty="0"/>
          </a:p>
        </p:txBody>
      </p:sp>
      <p:pic>
        <p:nvPicPr>
          <p:cNvPr id="15" name="Picture 14"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224853381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grpSp>
        <p:nvGrpSpPr>
          <p:cNvPr id="7" name="Group 6"/>
          <p:cNvGrpSpPr/>
          <p:nvPr userDrawn="1"/>
        </p:nvGrpSpPr>
        <p:grpSpPr>
          <a:xfrm>
            <a:off x="72937" y="1619878"/>
            <a:ext cx="12046131" cy="5238125"/>
            <a:chOff x="-119633" y="1538333"/>
            <a:chExt cx="7372759" cy="5238125"/>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54013" y="5333009"/>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119633" y="5127149"/>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hasCustomPrompt="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dirty="0" smtClean="0"/>
              <a:t>Click icon to add chart </a:t>
            </a:r>
            <a:endParaRPr lang="en-US" dirty="0"/>
          </a:p>
        </p:txBody>
      </p:sp>
      <p:pic>
        <p:nvPicPr>
          <p:cNvPr id="13" name="Picture 12"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396945625"/>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grpSp>
        <p:nvGrpSpPr>
          <p:cNvPr id="7" name="Group 6"/>
          <p:cNvGrpSpPr/>
          <p:nvPr userDrawn="1"/>
        </p:nvGrpSpPr>
        <p:grpSpPr>
          <a:xfrm>
            <a:off x="609602" y="53283"/>
            <a:ext cx="11520383" cy="6738875"/>
            <a:chOff x="208829" y="-28262"/>
            <a:chExt cx="7050978" cy="6738875"/>
          </a:xfrm>
        </p:grpSpPr>
        <p:sp>
          <p:nvSpPr>
            <p:cNvPr id="9" name="Rectangle 8"/>
            <p:cNvSpPr/>
            <p:nvPr/>
          </p:nvSpPr>
          <p:spPr>
            <a:xfrm>
              <a:off x="208829" y="1538333"/>
              <a:ext cx="3357917"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60694" y="-28262"/>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rot="16200000">
              <a:off x="1239298" y="5665628"/>
              <a:ext cx="768059" cy="1321912"/>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4" name="Straight Connector 13"/>
            <p:cNvCxnSpPr/>
            <p:nvPr/>
          </p:nvCxnSpPr>
          <p:spPr>
            <a:xfrm flipV="1">
              <a:off x="6595716" y="1102365"/>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8" y="1808135"/>
            <a:ext cx="5188085"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12" name="Picture 11" descr="Tennis_PNG.png"/>
          <p:cNvPicPr>
            <a:picLocks noChangeAspect="1"/>
          </p:cNvPicPr>
          <p:nvPr userDrawn="1"/>
        </p:nvPicPr>
        <p:blipFill>
          <a:blip r:embed="rId2"/>
          <a:stretch>
            <a:fillRect/>
          </a:stretch>
        </p:blipFill>
        <p:spPr>
          <a:xfrm>
            <a:off x="10144911" y="6530648"/>
            <a:ext cx="1961324" cy="261510"/>
          </a:xfrm>
          <a:prstGeom prst="rect">
            <a:avLst/>
          </a:prstGeom>
        </p:spPr>
      </p:pic>
    </p:spTree>
    <p:extLst>
      <p:ext uri="{BB962C8B-B14F-4D97-AF65-F5344CB8AC3E}">
        <p14:creationId xmlns:p14="http://schemas.microsoft.com/office/powerpoint/2010/main" val="1521261373"/>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047" y="220944"/>
            <a:ext cx="10363200" cy="962397"/>
          </a:xfrm>
        </p:spPr>
        <p:txBody>
          <a:bodyPr>
            <a:normAutofit/>
          </a:bodyPr>
          <a:lstStyle>
            <a:lvl1pPr>
              <a:defRPr sz="3200" cap="all" baseline="0">
                <a:solidFill>
                  <a:schemeClr val="bg1"/>
                </a:solidFill>
              </a:defRPr>
            </a:lvl1p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p>
            <a:fld id="{A57A4DD6-B946-4996-9806-43A8346AA73B}"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6751A-E400-4C2B-AB8D-0A01E49B0E17}"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3863" y="5664097"/>
            <a:ext cx="4787608" cy="1615694"/>
          </a:xfrm>
          <a:prstGeom prst="rect">
            <a:avLst/>
          </a:prstGeom>
        </p:spPr>
      </p:pic>
    </p:spTree>
    <p:extLst>
      <p:ext uri="{BB962C8B-B14F-4D97-AF65-F5344CB8AC3E}">
        <p14:creationId xmlns:p14="http://schemas.microsoft.com/office/powerpoint/2010/main" val="24467240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0800000">
            <a:off x="3789157" y="1160648"/>
            <a:ext cx="3144904" cy="1583330"/>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7038658" y="1294526"/>
            <a:ext cx="1286551" cy="1495739"/>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userDrawn="1"/>
        </p:nvSpPr>
        <p:spPr>
          <a:xfrm rot="16200000">
            <a:off x="5782611" y="1829014"/>
            <a:ext cx="626781" cy="5464684"/>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1" name="Straight Connector 10"/>
          <p:cNvCxnSpPr>
            <a:stCxn id="8" idx="2"/>
          </p:cNvCxnSpPr>
          <p:nvPr userDrawn="1"/>
        </p:nvCxnSpPr>
        <p:spPr>
          <a:xfrm rot="16200000" flipH="1" flipV="1">
            <a:off x="5158184" y="1363016"/>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2" name="Picture 11" descr="Tennis_PNG.png"/>
          <p:cNvPicPr>
            <a:picLocks noChangeAspect="1"/>
          </p:cNvPicPr>
          <p:nvPr userDrawn="1"/>
        </p:nvPicPr>
        <p:blipFill>
          <a:blip r:embed="rId2"/>
          <a:stretch>
            <a:fillRect/>
          </a:stretch>
        </p:blipFill>
        <p:spPr>
          <a:xfrm>
            <a:off x="5360550" y="5028252"/>
            <a:ext cx="3580243" cy="358024"/>
          </a:xfrm>
          <a:prstGeom prst="rect">
            <a:avLst/>
          </a:prstGeom>
        </p:spPr>
      </p:pic>
      <p:sp>
        <p:nvSpPr>
          <p:cNvPr id="2" name="Title 1"/>
          <p:cNvSpPr>
            <a:spLocks noGrp="1"/>
          </p:cNvSpPr>
          <p:nvPr>
            <p:ph type="ctrTitle" hasCustomPrompt="1"/>
          </p:nvPr>
        </p:nvSpPr>
        <p:spPr>
          <a:xfrm>
            <a:off x="3007680" y="2734787"/>
            <a:ext cx="5982513" cy="1541467"/>
          </a:xfrm>
        </p:spPr>
        <p:txBody>
          <a:bodyPr>
            <a:noAutofit/>
          </a:bodyPr>
          <a:lstStyle>
            <a:lvl1pPr algn="l">
              <a:lnSpc>
                <a:spcPts val="4000"/>
              </a:lnSpc>
              <a:defRPr sz="4000" b="1" i="1">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1256316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alt">
    <p:spTree>
      <p:nvGrpSpPr>
        <p:cNvPr id="1" name=""/>
        <p:cNvGrpSpPr/>
        <p:nvPr/>
      </p:nvGrpSpPr>
      <p:grpSpPr>
        <a:xfrm>
          <a:off x="0" y="0"/>
          <a:ext cx="0" cy="0"/>
          <a:chOff x="0" y="0"/>
          <a:chExt cx="0" cy="0"/>
        </a:xfrm>
      </p:grpSpPr>
      <p:sp>
        <p:nvSpPr>
          <p:cNvPr id="6" name="Rectangle 5"/>
          <p:cNvSpPr/>
          <p:nvPr userDrawn="1"/>
        </p:nvSpPr>
        <p:spPr>
          <a:xfrm rot="10800000">
            <a:off x="3097669" y="2692924"/>
            <a:ext cx="5892523" cy="1550343"/>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p:cNvSpPr/>
          <p:nvPr userDrawn="1"/>
        </p:nvSpPr>
        <p:spPr>
          <a:xfrm rot="10800000">
            <a:off x="3789157" y="1119413"/>
            <a:ext cx="3144904" cy="1583330"/>
          </a:xfrm>
          <a:prstGeom prst="rect">
            <a:avLst/>
          </a:prstGeom>
          <a:solidFill>
            <a:srgbClr val="DC003C"/>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rot="16200000">
            <a:off x="7038658" y="1294526"/>
            <a:ext cx="1286551" cy="1495739"/>
          </a:xfrm>
          <a:prstGeom prst="rect">
            <a:avLst/>
          </a:prstGeom>
          <a:solidFill>
            <a:srgbClr val="3CA0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rot="16200000">
            <a:off x="5782611" y="1829014"/>
            <a:ext cx="626781" cy="5464684"/>
          </a:xfrm>
          <a:prstGeom prst="rect">
            <a:avLst/>
          </a:prstGeom>
          <a:solidFill>
            <a:srgbClr val="48ACFF"/>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0" name="Straight Connector 9"/>
          <p:cNvCxnSpPr>
            <a:stCxn id="9" idx="2"/>
          </p:cNvCxnSpPr>
          <p:nvPr userDrawn="1"/>
        </p:nvCxnSpPr>
        <p:spPr>
          <a:xfrm rot="16200000" flipH="1" flipV="1">
            <a:off x="5158184" y="1321781"/>
            <a:ext cx="405792" cy="105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1" name="Picture 10" descr="Tennis_PNG.png"/>
          <p:cNvPicPr>
            <a:picLocks noChangeAspect="1"/>
          </p:cNvPicPr>
          <p:nvPr userDrawn="1"/>
        </p:nvPicPr>
        <p:blipFill>
          <a:blip r:embed="rId2"/>
          <a:stretch>
            <a:fillRect/>
          </a:stretch>
        </p:blipFill>
        <p:spPr>
          <a:xfrm>
            <a:off x="5360550" y="5028252"/>
            <a:ext cx="3580243" cy="358024"/>
          </a:xfrm>
          <a:prstGeom prst="rect">
            <a:avLst/>
          </a:prstGeom>
        </p:spPr>
      </p:pic>
      <p:sp>
        <p:nvSpPr>
          <p:cNvPr id="2" name="Title 1"/>
          <p:cNvSpPr>
            <a:spLocks noGrp="1"/>
          </p:cNvSpPr>
          <p:nvPr>
            <p:ph type="title" hasCustomPrompt="1"/>
          </p:nvPr>
        </p:nvSpPr>
        <p:spPr>
          <a:xfrm>
            <a:off x="3021097" y="2695297"/>
            <a:ext cx="5871411" cy="1634819"/>
          </a:xfrm>
        </p:spPr>
        <p:txBody>
          <a:bodyPr/>
          <a:lstStyle>
            <a:lvl1pPr algn="l">
              <a:lnSpc>
                <a:spcPts val="4000"/>
              </a:lnSpc>
              <a:defRPr>
                <a:latin typeface="Helvetica" charset="0"/>
                <a:ea typeface="Helvetica" charset="0"/>
                <a:cs typeface="Helvetica"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93387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7" y="1808135"/>
            <a:ext cx="10777153" cy="4318031"/>
          </a:xfrm>
        </p:spPr>
        <p:txBody>
          <a:bodyPr>
            <a:normAutofit/>
          </a:bodyPr>
          <a:lstStyle>
            <a:lvl1pPr>
              <a:defRPr sz="2400">
                <a:solidFill>
                  <a:schemeClr val="bg1"/>
                </a:solidFill>
                <a:latin typeface="Helvetica" charset="0"/>
                <a:ea typeface="Helvetica" charset="0"/>
                <a:cs typeface="Helvetica" charset="0"/>
              </a:defRPr>
            </a:lvl1pPr>
            <a:lvl2pPr>
              <a:defRPr sz="2000">
                <a:solidFill>
                  <a:schemeClr val="bg1"/>
                </a:solidFill>
                <a:latin typeface="Helvetica" charset="0"/>
                <a:ea typeface="Helvetica" charset="0"/>
                <a:cs typeface="Helvetica" charset="0"/>
              </a:defRPr>
            </a:lvl2pPr>
            <a:lvl3pPr>
              <a:defRPr sz="1800">
                <a:solidFill>
                  <a:schemeClr val="bg1"/>
                </a:solidFill>
                <a:latin typeface="Helvetica" charset="0"/>
                <a:ea typeface="Helvetica" charset="0"/>
                <a:cs typeface="Helvetica" charset="0"/>
              </a:defRPr>
            </a:lvl3pPr>
            <a:lvl4pPr>
              <a:defRPr sz="1600">
                <a:solidFill>
                  <a:schemeClr val="bg1"/>
                </a:solidFill>
                <a:latin typeface="Helvetica" charset="0"/>
                <a:ea typeface="Helvetica" charset="0"/>
                <a:cs typeface="Helvetica" charset="0"/>
              </a:defRPr>
            </a:lvl4pPr>
            <a:lvl5pPr>
              <a:defRPr sz="1600">
                <a:solidFill>
                  <a:schemeClr val="bg1"/>
                </a:solidFill>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grpSp>
        <p:nvGrpSpPr>
          <p:cNvPr id="7" name="Group 6"/>
          <p:cNvGrpSpPr/>
          <p:nvPr userDrawn="1"/>
        </p:nvGrpSpPr>
        <p:grpSpPr>
          <a:xfrm>
            <a:off x="609602" y="4"/>
            <a:ext cx="11487425" cy="6857999"/>
            <a:chOff x="208829" y="-81541"/>
            <a:chExt cx="7030807" cy="6857999"/>
          </a:xfrm>
        </p:grpSpPr>
        <p:sp>
          <p:nvSpPr>
            <p:cNvPr id="8" name="Rectangle 7"/>
            <p:cNvSpPr/>
            <p:nvPr/>
          </p:nvSpPr>
          <p:spPr>
            <a:xfrm>
              <a:off x="208829" y="394762"/>
              <a:ext cx="5354254"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p:nvSpPr>
          <p:spPr>
            <a:xfrm>
              <a:off x="208829" y="1538333"/>
              <a:ext cx="6715835"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40523" y="835930"/>
              <a:ext cx="1299113" cy="1404807"/>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5644378" y="-81541"/>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95298" y="159899"/>
              <a:ext cx="468138"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341457" y="6049929"/>
              <a:ext cx="392"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479531" y="404260"/>
            <a:ext cx="9030236" cy="943277"/>
          </a:xfrm>
        </p:spPr>
        <p:txBody>
          <a:bodyPr>
            <a:normAutofit/>
          </a:bodyPr>
          <a:lstStyle>
            <a:lvl1pPr algn="l">
              <a:lnSpc>
                <a:spcPts val="2800"/>
              </a:lnSpc>
              <a:defRPr sz="2800">
                <a:latin typeface="Helvetica" charset="0"/>
                <a:ea typeface="Helvetica" charset="0"/>
                <a:cs typeface="Helvetica" charset="0"/>
              </a:defRPr>
            </a:lvl1pPr>
          </a:lstStyle>
          <a:p>
            <a:r>
              <a:rPr lang="en-GB" dirty="0" smtClean="0"/>
              <a:t>CLICK TO EDIT MASTER TITLE STYLE</a:t>
            </a:r>
            <a:endParaRPr lang="en-US" dirty="0"/>
          </a:p>
        </p:txBody>
      </p:sp>
      <p:pic>
        <p:nvPicPr>
          <p:cNvPr id="15" name="Picture 14" descr="Tennis_PNG.png"/>
          <p:cNvPicPr>
            <a:picLocks noChangeAspect="1"/>
          </p:cNvPicPr>
          <p:nvPr userDrawn="1"/>
        </p:nvPicPr>
        <p:blipFill>
          <a:blip r:embed="rId2"/>
          <a:stretch>
            <a:fillRect/>
          </a:stretch>
        </p:blipFill>
        <p:spPr>
          <a:xfrm rot="16200000">
            <a:off x="10859053" y="5101274"/>
            <a:ext cx="1961324" cy="261511"/>
          </a:xfrm>
          <a:prstGeom prst="rect">
            <a:avLst/>
          </a:prstGeom>
        </p:spPr>
      </p:pic>
    </p:spTree>
    <p:extLst>
      <p:ext uri="{BB962C8B-B14F-4D97-AF65-F5344CB8AC3E}">
        <p14:creationId xmlns:p14="http://schemas.microsoft.com/office/powerpoint/2010/main" val="1675185146"/>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8" name="Picture Placeholder 2"/>
          <p:cNvSpPr>
            <a:spLocks noGrp="1"/>
          </p:cNvSpPr>
          <p:nvPr>
            <p:ph type="pic" idx="1"/>
          </p:nvPr>
        </p:nvSpPr>
        <p:spPr>
          <a:xfrm>
            <a:off x="2389717" y="1620839"/>
            <a:ext cx="7315200" cy="3645428"/>
          </a:xfrm>
          <a:prstGeom prst="rect">
            <a:avLst/>
          </a:prstGeo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10" name="Text Placeholder 14"/>
          <p:cNvSpPr>
            <a:spLocks noGrp="1"/>
          </p:cNvSpPr>
          <p:nvPr>
            <p:ph type="body" sz="quarter" idx="10" hasCustomPrompt="1"/>
          </p:nvPr>
        </p:nvSpPr>
        <p:spPr>
          <a:xfrm>
            <a:off x="2389717" y="5334002"/>
            <a:ext cx="7315200" cy="643467"/>
          </a:xfrm>
          <a:prstGeom prst="rect">
            <a:avLst/>
          </a:prstGeom>
        </p:spPr>
        <p:txBody>
          <a:bodyPr>
            <a:normAutofit/>
          </a:bodyPr>
          <a:lstStyle>
            <a:lvl1pPr>
              <a:buNone/>
              <a:defRPr sz="2133">
                <a:solidFill>
                  <a:schemeClr val="bg1">
                    <a:lumMod val="50000"/>
                  </a:schemeClr>
                </a:solidFill>
              </a:defRPr>
            </a:lvl1pPr>
          </a:lstStyle>
          <a:p>
            <a:pPr lvl="0"/>
            <a:r>
              <a:rPr lang="en-GB" dirty="0" smtClean="0"/>
              <a:t>Click to add text</a:t>
            </a:r>
          </a:p>
        </p:txBody>
      </p:sp>
      <p:sp>
        <p:nvSpPr>
          <p:cNvPr id="6" name="Rectangle 5"/>
          <p:cNvSpPr/>
          <p:nvPr userDrawn="1"/>
        </p:nvSpPr>
        <p:spPr>
          <a:xfrm>
            <a:off x="609601" y="1619878"/>
            <a:ext cx="10972803"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9" name="Straight Connector 8"/>
          <p:cNvCxnSpPr/>
          <p:nvPr userDrawn="1"/>
        </p:nvCxnSpPr>
        <p:spPr>
          <a:xfrm flipV="1">
            <a:off x="10629519" y="6131474"/>
            <a:ext cx="640"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609602" y="4"/>
            <a:ext cx="11487425" cy="6857999"/>
            <a:chOff x="208829" y="-81541"/>
            <a:chExt cx="7030807" cy="6857999"/>
          </a:xfrm>
        </p:grpSpPr>
        <p:sp>
          <p:nvSpPr>
            <p:cNvPr id="12" name="Rectangle 11"/>
            <p:cNvSpPr/>
            <p:nvPr/>
          </p:nvSpPr>
          <p:spPr>
            <a:xfrm>
              <a:off x="208829" y="394762"/>
              <a:ext cx="5354254"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Rectangle 12"/>
            <p:cNvSpPr/>
            <p:nvPr/>
          </p:nvSpPr>
          <p:spPr>
            <a:xfrm>
              <a:off x="208829" y="1538333"/>
              <a:ext cx="6715835"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Rectangle 13"/>
            <p:cNvSpPr/>
            <p:nvPr/>
          </p:nvSpPr>
          <p:spPr>
            <a:xfrm>
              <a:off x="5940523" y="835930"/>
              <a:ext cx="1299113" cy="1404807"/>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p:cNvSpPr/>
            <p:nvPr/>
          </p:nvSpPr>
          <p:spPr>
            <a:xfrm>
              <a:off x="5644378" y="-81541"/>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6" name="Straight Connector 15"/>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flipV="1">
              <a:off x="95298" y="159899"/>
              <a:ext cx="468138"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6341457" y="6049929"/>
              <a:ext cx="392"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9" name="Title 1"/>
          <p:cNvSpPr txBox="1">
            <a:spLocks/>
          </p:cNvSpPr>
          <p:nvPr userDrawn="1"/>
        </p:nvSpPr>
        <p:spPr>
          <a:xfrm>
            <a:off x="479531" y="404260"/>
            <a:ext cx="9030236" cy="943277"/>
          </a:xfrm>
          <a:prstGeom prst="rect">
            <a:avLst/>
          </a:prstGeom>
        </p:spPr>
        <p:txBody>
          <a:bodyPr vert="horz" lIns="91440" tIns="45720" rIns="91440" bIns="45720" rtlCol="0" anchor="ctr">
            <a:normAutofit/>
          </a:bodyPr>
          <a:lstStyle>
            <a:lvl1pPr algn="l" defTabSz="457200" rtl="0" eaLnBrk="1" latinLnBrk="0" hangingPunct="1">
              <a:lnSpc>
                <a:spcPts val="2800"/>
              </a:lnSpc>
              <a:spcBef>
                <a:spcPct val="0"/>
              </a:spcBef>
              <a:buNone/>
              <a:defRPr sz="2800" b="1" i="1" kern="1200">
                <a:solidFill>
                  <a:schemeClr val="tx1"/>
                </a:solidFill>
                <a:latin typeface="Helvetica" charset="0"/>
                <a:ea typeface="Helvetica" charset="0"/>
                <a:cs typeface="Helvetica" charset="0"/>
              </a:defRPr>
            </a:lvl1pPr>
          </a:lstStyle>
          <a:p>
            <a:r>
              <a:rPr lang="en-GB" smtClean="0"/>
              <a:t>CLICK TO EDIT MASTER TITLE STYLE</a:t>
            </a:r>
            <a:endParaRPr lang="en-US" dirty="0"/>
          </a:p>
        </p:txBody>
      </p:sp>
    </p:spTree>
    <p:extLst>
      <p:ext uri="{BB962C8B-B14F-4D97-AF65-F5344CB8AC3E}">
        <p14:creationId xmlns:p14="http://schemas.microsoft.com/office/powerpoint/2010/main" val="207938446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wo pictures">
    <p:spTree>
      <p:nvGrpSpPr>
        <p:cNvPr id="1" name=""/>
        <p:cNvGrpSpPr/>
        <p:nvPr/>
      </p:nvGrpSpPr>
      <p:grpSpPr>
        <a:xfrm>
          <a:off x="0" y="0"/>
          <a:ext cx="0" cy="0"/>
          <a:chOff x="0" y="0"/>
          <a:chExt cx="0" cy="0"/>
        </a:xfrm>
      </p:grpSpPr>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grpSp>
        <p:nvGrpSpPr>
          <p:cNvPr id="10" name="Group 9"/>
          <p:cNvGrpSpPr/>
          <p:nvPr userDrawn="1"/>
        </p:nvGrpSpPr>
        <p:grpSpPr>
          <a:xfrm>
            <a:off x="609602" y="4"/>
            <a:ext cx="11487425" cy="6857999"/>
            <a:chOff x="208829" y="-81541"/>
            <a:chExt cx="7030807" cy="6857999"/>
          </a:xfrm>
        </p:grpSpPr>
        <p:sp>
          <p:nvSpPr>
            <p:cNvPr id="15" name="Rectangle 14"/>
            <p:cNvSpPr/>
            <p:nvPr/>
          </p:nvSpPr>
          <p:spPr>
            <a:xfrm>
              <a:off x="208829" y="394762"/>
              <a:ext cx="5354254" cy="775172"/>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Rectangle 15"/>
            <p:cNvSpPr/>
            <p:nvPr/>
          </p:nvSpPr>
          <p:spPr>
            <a:xfrm>
              <a:off x="208829" y="1538333"/>
              <a:ext cx="6715835" cy="4506287"/>
            </a:xfrm>
            <a:prstGeom prst="rect">
              <a:avLst/>
            </a:prstGeom>
            <a:no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 name="Rectangle 16"/>
            <p:cNvSpPr/>
            <p:nvPr/>
          </p:nvSpPr>
          <p:spPr>
            <a:xfrm>
              <a:off x="5940523" y="835930"/>
              <a:ext cx="1299113" cy="1404807"/>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8" name="Rectangle 17"/>
            <p:cNvSpPr/>
            <p:nvPr/>
          </p:nvSpPr>
          <p:spPr>
            <a:xfrm>
              <a:off x="5644378" y="-81541"/>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9" name="Straight Connector 18"/>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flipH="1" flipV="1">
              <a:off x="95298" y="159899"/>
              <a:ext cx="468138"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6341457" y="6049929"/>
              <a:ext cx="392" cy="726529"/>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2" name="Title 1"/>
          <p:cNvSpPr txBox="1">
            <a:spLocks/>
          </p:cNvSpPr>
          <p:nvPr userDrawn="1"/>
        </p:nvSpPr>
        <p:spPr>
          <a:xfrm>
            <a:off x="479531" y="404260"/>
            <a:ext cx="9030236" cy="943277"/>
          </a:xfrm>
          <a:prstGeom prst="rect">
            <a:avLst/>
          </a:prstGeom>
        </p:spPr>
        <p:txBody>
          <a:bodyPr vert="horz" lIns="91440" tIns="45720" rIns="91440" bIns="45720" rtlCol="0" anchor="ctr">
            <a:normAutofit/>
          </a:bodyPr>
          <a:lstStyle>
            <a:lvl1pPr algn="l" defTabSz="457200" rtl="0" eaLnBrk="1" latinLnBrk="0" hangingPunct="1">
              <a:lnSpc>
                <a:spcPts val="2800"/>
              </a:lnSpc>
              <a:spcBef>
                <a:spcPct val="0"/>
              </a:spcBef>
              <a:buNone/>
              <a:defRPr sz="2800" b="1" i="1" kern="1200">
                <a:solidFill>
                  <a:schemeClr val="tx1"/>
                </a:solidFill>
                <a:latin typeface="Helvetica" charset="0"/>
                <a:ea typeface="Helvetica" charset="0"/>
                <a:cs typeface="Helvetica" charset="0"/>
              </a:defRPr>
            </a:lvl1pPr>
          </a:lstStyle>
          <a:p>
            <a:r>
              <a:rPr lang="en-GB" smtClean="0"/>
              <a:t>CLICK TO EDIT MASTER TITLE STYLE</a:t>
            </a:r>
            <a:endParaRPr lang="en-US" dirty="0"/>
          </a:p>
        </p:txBody>
      </p:sp>
      <p:sp>
        <p:nvSpPr>
          <p:cNvPr id="23" name="Text Placeholder 9"/>
          <p:cNvSpPr>
            <a:spLocks noGrp="1"/>
          </p:cNvSpPr>
          <p:nvPr>
            <p:ph type="body" sz="quarter" idx="12"/>
          </p:nvPr>
        </p:nvSpPr>
        <p:spPr>
          <a:xfrm>
            <a:off x="6464302" y="5321961"/>
            <a:ext cx="4701116" cy="490274"/>
          </a:xfrm>
          <a:prstGeom prst="rect">
            <a:avLst/>
          </a:prstGeom>
        </p:spPr>
        <p:txBody>
          <a:bodyPr>
            <a:normAutofit/>
          </a:bodyPr>
          <a:lstStyle>
            <a:lvl1pPr algn="ctr">
              <a:buNone/>
              <a:defRPr sz="1867">
                <a:solidFill>
                  <a:srgbClr val="7F7F7F"/>
                </a:solidFill>
              </a:defRPr>
            </a:lvl1pPr>
          </a:lstStyle>
          <a:p>
            <a:pPr lvl="0"/>
            <a:r>
              <a:rPr lang="en-US" smtClean="0"/>
              <a:t>Click to edit Master text styles</a:t>
            </a:r>
          </a:p>
        </p:txBody>
      </p:sp>
      <p:sp>
        <p:nvSpPr>
          <p:cNvPr id="24" name="Text Placeholder 9"/>
          <p:cNvSpPr>
            <a:spLocks noGrp="1"/>
          </p:cNvSpPr>
          <p:nvPr>
            <p:ph type="body" sz="quarter" idx="13"/>
          </p:nvPr>
        </p:nvSpPr>
        <p:spPr>
          <a:xfrm>
            <a:off x="1028702" y="5321961"/>
            <a:ext cx="4701116" cy="490274"/>
          </a:xfrm>
          <a:prstGeom prst="rect">
            <a:avLst/>
          </a:prstGeom>
        </p:spPr>
        <p:txBody>
          <a:bodyPr>
            <a:normAutofit/>
          </a:bodyPr>
          <a:lstStyle>
            <a:lvl1pPr algn="ctr">
              <a:buNone/>
              <a:defRPr sz="1867">
                <a:solidFill>
                  <a:srgbClr val="7F7F7F"/>
                </a:solidFill>
              </a:defRPr>
            </a:lvl1pPr>
          </a:lstStyle>
          <a:p>
            <a:pPr lvl="0"/>
            <a:r>
              <a:rPr lang="en-US" smtClean="0"/>
              <a:t>Click to edit Master text styles</a:t>
            </a:r>
          </a:p>
        </p:txBody>
      </p:sp>
      <p:sp>
        <p:nvSpPr>
          <p:cNvPr id="25" name="Picture Placeholder 2"/>
          <p:cNvSpPr>
            <a:spLocks noGrp="1"/>
          </p:cNvSpPr>
          <p:nvPr>
            <p:ph type="pic" idx="1"/>
          </p:nvPr>
        </p:nvSpPr>
        <p:spPr>
          <a:xfrm>
            <a:off x="1028702" y="2610222"/>
            <a:ext cx="4701116" cy="2522318"/>
          </a:xfrm>
          <a:prstGeom prst="rect">
            <a:avLst/>
          </a:prstGeom>
        </p:spPr>
        <p:txBody>
          <a:bodyPr>
            <a:normAutofit/>
          </a:bodyPr>
          <a:lstStyle>
            <a:lvl1pPr marL="0" indent="0">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
        <p:nvSpPr>
          <p:cNvPr id="26" name="Picture Placeholder 2"/>
          <p:cNvSpPr>
            <a:spLocks noGrp="1"/>
          </p:cNvSpPr>
          <p:nvPr>
            <p:ph type="pic" idx="10"/>
          </p:nvPr>
        </p:nvSpPr>
        <p:spPr>
          <a:xfrm>
            <a:off x="6464302" y="2610222"/>
            <a:ext cx="4701116" cy="2522318"/>
          </a:xfrm>
          <a:prstGeom prst="rect">
            <a:avLst/>
          </a:prstGeom>
        </p:spPr>
        <p:txBody>
          <a:bodyPr>
            <a:normAutofit/>
          </a:bodyPr>
          <a:lstStyle>
            <a:lvl1pPr marL="0" indent="0">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a:p>
        </p:txBody>
      </p:sp>
    </p:spTree>
    <p:extLst>
      <p:ext uri="{BB962C8B-B14F-4D97-AF65-F5344CB8AC3E}">
        <p14:creationId xmlns:p14="http://schemas.microsoft.com/office/powerpoint/2010/main" val="149923632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grpSp>
        <p:nvGrpSpPr>
          <p:cNvPr id="8" name="Group 7"/>
          <p:cNvGrpSpPr/>
          <p:nvPr userDrawn="1"/>
        </p:nvGrpSpPr>
        <p:grpSpPr>
          <a:xfrm>
            <a:off x="61062" y="1619878"/>
            <a:ext cx="12058007" cy="5238125"/>
            <a:chOff x="-126901" y="1538333"/>
            <a:chExt cx="7380027" cy="5238125"/>
          </a:xfrm>
        </p:grpSpPr>
        <p:sp>
          <p:nvSpPr>
            <p:cNvPr id="10" name="Rectangle 9"/>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5954013" y="5333009"/>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Rectangle 11"/>
            <p:cNvSpPr/>
            <p:nvPr/>
          </p:nvSpPr>
          <p:spPr>
            <a:xfrm>
              <a:off x="-126901" y="5127149"/>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270933" y="528639"/>
            <a:ext cx="11661467" cy="1143000"/>
          </a:xfrm>
          <a:prstGeom prst="rect">
            <a:avLst/>
          </a:prstGeom>
        </p:spPr>
        <p:txBody>
          <a:bodyPr/>
          <a:lstStyle>
            <a:lvl1pPr>
              <a:lnSpc>
                <a:spcPct val="150000"/>
              </a:lnSpc>
              <a:defRPr>
                <a:solidFill>
                  <a:schemeClr val="bg1"/>
                </a:solidFill>
              </a:defRPr>
            </a:lvl1pPr>
          </a:lstStyle>
          <a:p>
            <a:r>
              <a:rPr lang="en-US" dirty="0" smtClean="0"/>
              <a:t>Click to edit Master title style</a:t>
            </a:r>
            <a:endParaRPr lang="en-US" dirty="0"/>
          </a:p>
        </p:txBody>
      </p:sp>
      <p:sp>
        <p:nvSpPr>
          <p:cNvPr id="7" name="Slide Number Placeholder 8"/>
          <p:cNvSpPr>
            <a:spLocks noGrp="1"/>
          </p:cNvSpPr>
          <p:nvPr>
            <p:ph type="sldNum" sz="quarter" idx="11"/>
          </p:nvPr>
        </p:nvSpPr>
        <p:spPr>
          <a:xfrm>
            <a:off x="9296400" y="6457953"/>
            <a:ext cx="2844800" cy="366183"/>
          </a:xfrm>
        </p:spPr>
        <p:txBody>
          <a:bodyPr/>
          <a:lstStyle/>
          <a:p>
            <a:fld id="{A2BD9292-3275-B44B-A0D9-8A0C3566CF84}" type="slidenum">
              <a:rPr lang="en-US" smtClean="0"/>
              <a:pPr/>
              <a:t>‹#›</a:t>
            </a:fld>
            <a:endParaRPr lang="en-US" dirty="0"/>
          </a:p>
        </p:txBody>
      </p:sp>
      <p:sp>
        <p:nvSpPr>
          <p:cNvPr id="6" name="Table Placeholder 8"/>
          <p:cNvSpPr>
            <a:spLocks noGrp="1"/>
          </p:cNvSpPr>
          <p:nvPr>
            <p:ph type="tbl" sz="quarter" idx="10"/>
          </p:nvPr>
        </p:nvSpPr>
        <p:spPr>
          <a:xfrm>
            <a:off x="965201" y="1947333"/>
            <a:ext cx="10244667" cy="4191000"/>
          </a:xfrm>
          <a:prstGeom prst="rect">
            <a:avLst/>
          </a:prstGeom>
        </p:spPr>
        <p:txBody>
          <a:bodyPr/>
          <a:lstStyle/>
          <a:p>
            <a:r>
              <a:rPr lang="en-US" dirty="0" smtClean="0"/>
              <a:t>Click icon to add table</a:t>
            </a:r>
            <a:endParaRPr lang="en-US" dirty="0"/>
          </a:p>
        </p:txBody>
      </p:sp>
      <p:pic>
        <p:nvPicPr>
          <p:cNvPr id="15" name="Picture 14"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371414734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hart">
    <p:spTree>
      <p:nvGrpSpPr>
        <p:cNvPr id="1" name=""/>
        <p:cNvGrpSpPr/>
        <p:nvPr/>
      </p:nvGrpSpPr>
      <p:grpSpPr>
        <a:xfrm>
          <a:off x="0" y="0"/>
          <a:ext cx="0" cy="0"/>
          <a:chOff x="0" y="0"/>
          <a:chExt cx="0" cy="0"/>
        </a:xfrm>
      </p:grpSpPr>
      <p:grpSp>
        <p:nvGrpSpPr>
          <p:cNvPr id="7" name="Group 6"/>
          <p:cNvGrpSpPr/>
          <p:nvPr userDrawn="1"/>
        </p:nvGrpSpPr>
        <p:grpSpPr>
          <a:xfrm>
            <a:off x="72937" y="1619878"/>
            <a:ext cx="12046131" cy="5238125"/>
            <a:chOff x="-119633" y="1538333"/>
            <a:chExt cx="7372759" cy="5238125"/>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54013" y="5333009"/>
              <a:ext cx="1299113" cy="1404807"/>
            </a:xfrm>
            <a:prstGeom prst="rect">
              <a:avLst/>
            </a:prstGeom>
            <a:solidFill>
              <a:srgbClr val="3BA126"/>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119633" y="5127149"/>
              <a:ext cx="626781" cy="1619874"/>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hasCustomPrompt="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dirty="0" smtClean="0"/>
              <a:t>Click icon to add chart </a:t>
            </a:r>
            <a:endParaRPr lang="en-US" dirty="0"/>
          </a:p>
        </p:txBody>
      </p:sp>
      <p:pic>
        <p:nvPicPr>
          <p:cNvPr id="13" name="Picture 12"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906176860"/>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grpSp>
        <p:nvGrpSpPr>
          <p:cNvPr id="7" name="Group 6"/>
          <p:cNvGrpSpPr/>
          <p:nvPr userDrawn="1"/>
        </p:nvGrpSpPr>
        <p:grpSpPr>
          <a:xfrm>
            <a:off x="61062" y="1619878"/>
            <a:ext cx="12058007" cy="5238125"/>
            <a:chOff x="-126901" y="1538333"/>
            <a:chExt cx="7380027" cy="5238125"/>
          </a:xfrm>
        </p:grpSpPr>
        <p:sp>
          <p:nvSpPr>
            <p:cNvPr id="9" name="Rectangle 8"/>
            <p:cNvSpPr/>
            <p:nvPr/>
          </p:nvSpPr>
          <p:spPr>
            <a:xfrm>
              <a:off x="208829" y="1538333"/>
              <a:ext cx="6715835"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54013" y="5333009"/>
              <a:ext cx="1299113" cy="1404807"/>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126901" y="5127149"/>
              <a:ext cx="626781" cy="1619874"/>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rot="5400000" flipH="1" flipV="1">
              <a:off x="3421289" y="5852984"/>
              <a:ext cx="305935" cy="1588"/>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603570" y="6463636"/>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7" y="1808135"/>
            <a:ext cx="10777153"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13" name="Picture 12" descr="Tennis_PNG.png"/>
          <p:cNvPicPr>
            <a:picLocks noChangeAspect="1"/>
          </p:cNvPicPr>
          <p:nvPr userDrawn="1"/>
        </p:nvPicPr>
        <p:blipFill>
          <a:blip r:embed="rId2"/>
          <a:stretch>
            <a:fillRect/>
          </a:stretch>
        </p:blipFill>
        <p:spPr>
          <a:xfrm>
            <a:off x="7890222" y="6267747"/>
            <a:ext cx="1961324" cy="261510"/>
          </a:xfrm>
          <a:prstGeom prst="rect">
            <a:avLst/>
          </a:prstGeom>
        </p:spPr>
      </p:pic>
    </p:spTree>
    <p:extLst>
      <p:ext uri="{BB962C8B-B14F-4D97-AF65-F5344CB8AC3E}">
        <p14:creationId xmlns:p14="http://schemas.microsoft.com/office/powerpoint/2010/main" val="1793421598"/>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grpSp>
        <p:nvGrpSpPr>
          <p:cNvPr id="7" name="Group 6"/>
          <p:cNvGrpSpPr/>
          <p:nvPr userDrawn="1"/>
        </p:nvGrpSpPr>
        <p:grpSpPr>
          <a:xfrm>
            <a:off x="609602" y="53283"/>
            <a:ext cx="11520383" cy="6738875"/>
            <a:chOff x="208829" y="-28262"/>
            <a:chExt cx="7050978" cy="6738875"/>
          </a:xfrm>
        </p:grpSpPr>
        <p:sp>
          <p:nvSpPr>
            <p:cNvPr id="9" name="Rectangle 8"/>
            <p:cNvSpPr/>
            <p:nvPr/>
          </p:nvSpPr>
          <p:spPr>
            <a:xfrm>
              <a:off x="208829" y="1538333"/>
              <a:ext cx="3357917" cy="4506287"/>
            </a:xfrm>
            <a:prstGeom prst="rect">
              <a:avLst/>
            </a:prstGeom>
            <a:solidFill>
              <a:schemeClr val="bg1"/>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Rectangle 9"/>
            <p:cNvSpPr/>
            <p:nvPr/>
          </p:nvSpPr>
          <p:spPr>
            <a:xfrm>
              <a:off x="5960694" y="-28262"/>
              <a:ext cx="1299113" cy="1404807"/>
            </a:xfrm>
            <a:prstGeom prst="rect">
              <a:avLst/>
            </a:prstGeom>
            <a:solidFill>
              <a:srgbClr val="DC213B"/>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rot="16200000">
              <a:off x="1239298" y="5665628"/>
              <a:ext cx="768059" cy="1321912"/>
            </a:xfrm>
            <a:prstGeom prst="rect">
              <a:avLst/>
            </a:prstGeom>
            <a:solidFill>
              <a:srgbClr val="3DA9E5"/>
            </a:solidFill>
            <a:ln w="127000" cap="flat" cmpd="sng" algn="ctr">
              <a:solidFill>
                <a:schemeClr val="bg1"/>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4" name="Straight Connector 13"/>
            <p:cNvCxnSpPr/>
            <p:nvPr/>
          </p:nvCxnSpPr>
          <p:spPr>
            <a:xfrm flipV="1">
              <a:off x="6595716" y="1102365"/>
              <a:ext cx="0" cy="312822"/>
            </a:xfrm>
            <a:prstGeom prst="line">
              <a:avLst/>
            </a:prstGeom>
            <a:ln w="1270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519768" y="404260"/>
            <a:ext cx="8977163" cy="943277"/>
          </a:xfrm>
        </p:spPr>
        <p:txBody>
          <a:bodyPr>
            <a:normAutofit/>
          </a:bodyPr>
          <a:lstStyle>
            <a:lvl1pPr algn="l">
              <a:lnSpc>
                <a:spcPts val="2800"/>
              </a:lnSpc>
              <a:defRPr sz="2800">
                <a:solidFill>
                  <a:schemeClr val="bg1"/>
                </a:solidFill>
                <a:latin typeface="Helvetica" charset="0"/>
                <a:ea typeface="Helvetica" charset="0"/>
                <a:cs typeface="Helvetica" charset="0"/>
              </a:defRPr>
            </a:lvl1pPr>
          </a:lstStyle>
          <a:p>
            <a:r>
              <a:rPr lang="en-GB" dirty="0" smtClean="0"/>
              <a:t>CLICK TO EDIT MASTER TITLE STYLE</a:t>
            </a:r>
            <a:endParaRPr lang="en-US" dirty="0"/>
          </a:p>
        </p:txBody>
      </p:sp>
      <p:sp>
        <p:nvSpPr>
          <p:cNvPr id="3" name="Content Placeholder 2"/>
          <p:cNvSpPr>
            <a:spLocks noGrp="1"/>
          </p:cNvSpPr>
          <p:nvPr>
            <p:ph idx="1"/>
          </p:nvPr>
        </p:nvSpPr>
        <p:spPr>
          <a:xfrm>
            <a:off x="805248" y="1808135"/>
            <a:ext cx="5188085" cy="4318031"/>
          </a:xfrm>
        </p:spPr>
        <p:txBody>
          <a:bodyPr>
            <a:normAutofit/>
          </a:bodyPr>
          <a:lstStyle>
            <a:lvl1pPr>
              <a:defRPr sz="2400">
                <a:latin typeface="Helvetica" charset="0"/>
                <a:ea typeface="Helvetica" charset="0"/>
                <a:cs typeface="Helvetica" charset="0"/>
              </a:defRPr>
            </a:lvl1pPr>
            <a:lvl2pPr>
              <a:defRPr sz="2000">
                <a:latin typeface="Helvetica" charset="0"/>
                <a:ea typeface="Helvetica" charset="0"/>
                <a:cs typeface="Helvetica" charset="0"/>
              </a:defRPr>
            </a:lvl2pPr>
            <a:lvl3pPr>
              <a:defRPr sz="1800">
                <a:latin typeface="Helvetica" charset="0"/>
                <a:ea typeface="Helvetica" charset="0"/>
                <a:cs typeface="Helvetica" charset="0"/>
              </a:defRPr>
            </a:lvl3pPr>
            <a:lvl4pPr>
              <a:defRPr sz="1600">
                <a:latin typeface="Helvetica" charset="0"/>
                <a:ea typeface="Helvetica" charset="0"/>
                <a:cs typeface="Helvetica" charset="0"/>
              </a:defRPr>
            </a:lvl4pPr>
            <a:lvl5pPr>
              <a:defRPr sz="1600">
                <a:latin typeface="Helvetica" charset="0"/>
                <a:ea typeface="Helvetica" charset="0"/>
                <a:cs typeface="Helvetica" charset="0"/>
              </a:defRPr>
            </a:lvl5p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12" name="Picture 11" descr="Tennis_PNG.png"/>
          <p:cNvPicPr>
            <a:picLocks noChangeAspect="1"/>
          </p:cNvPicPr>
          <p:nvPr userDrawn="1"/>
        </p:nvPicPr>
        <p:blipFill>
          <a:blip r:embed="rId2"/>
          <a:stretch>
            <a:fillRect/>
          </a:stretch>
        </p:blipFill>
        <p:spPr>
          <a:xfrm>
            <a:off x="10144911" y="6530648"/>
            <a:ext cx="1961324" cy="261510"/>
          </a:xfrm>
          <a:prstGeom prst="rect">
            <a:avLst/>
          </a:prstGeom>
        </p:spPr>
      </p:pic>
    </p:spTree>
    <p:extLst>
      <p:ext uri="{BB962C8B-B14F-4D97-AF65-F5344CB8AC3E}">
        <p14:creationId xmlns:p14="http://schemas.microsoft.com/office/powerpoint/2010/main" val="449044532"/>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047" y="220944"/>
            <a:ext cx="10363200" cy="962397"/>
          </a:xfrm>
        </p:spPr>
        <p:txBody>
          <a:bodyPr>
            <a:normAutofit/>
          </a:bodyPr>
          <a:lstStyle>
            <a:lvl1pPr>
              <a:defRPr sz="3200" cap="all" baseline="0">
                <a:solidFill>
                  <a:schemeClr val="bg1"/>
                </a:solidFill>
              </a:defRPr>
            </a:lvl1pPr>
          </a:lstStyle>
          <a:p>
            <a:r>
              <a:rPr lang="en-US" dirty="0" smtClean="0"/>
              <a:t>Click to edit Master title style</a:t>
            </a:r>
            <a:endParaRPr lang="en-GB" dirty="0"/>
          </a:p>
        </p:txBody>
      </p:sp>
      <p:sp>
        <p:nvSpPr>
          <p:cNvPr id="4" name="Date Placeholder 3"/>
          <p:cNvSpPr>
            <a:spLocks noGrp="1"/>
          </p:cNvSpPr>
          <p:nvPr>
            <p:ph type="dt" sz="half" idx="10"/>
          </p:nvPr>
        </p:nvSpPr>
        <p:spPr/>
        <p:txBody>
          <a:bodyPr/>
          <a:lstStyle/>
          <a:p>
            <a:fld id="{A57A4DD6-B946-4996-9806-43A8346AA73B}"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6751A-E400-4C2B-AB8D-0A01E49B0E17}"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3863" y="5664097"/>
            <a:ext cx="4787608" cy="1615694"/>
          </a:xfrm>
          <a:prstGeom prst="rect">
            <a:avLst/>
          </a:prstGeom>
        </p:spPr>
      </p:pic>
    </p:spTree>
    <p:extLst>
      <p:ext uri="{BB962C8B-B14F-4D97-AF65-F5344CB8AC3E}">
        <p14:creationId xmlns:p14="http://schemas.microsoft.com/office/powerpoint/2010/main" val="2446724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E1B3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bg1"/>
                </a:solidFill>
                <a:latin typeface="Helvetica" charset="0"/>
                <a:ea typeface="Helvetica" charset="0"/>
                <a:cs typeface="Helvetica" charset="0"/>
              </a:defRPr>
            </a:lvl1pPr>
          </a:lstStyle>
          <a:p>
            <a:fld id="{2C0876E0-375C-7343-9F5A-A61D91F48893}" type="datetimeFigureOut">
              <a:rPr lang="en-US" smtClean="0"/>
              <a:pPr/>
              <a:t>1/24/2018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bg1"/>
                </a:solidFill>
                <a:latin typeface="Helvetica" charset="0"/>
                <a:ea typeface="Helvetica" charset="0"/>
                <a:cs typeface="Helvetica" charset="0"/>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bg1"/>
                </a:solidFill>
                <a:latin typeface="Helvetica" charset="0"/>
                <a:ea typeface="Helvetica" charset="0"/>
                <a:cs typeface="Helvetica" charset="0"/>
              </a:defRPr>
            </a:lvl1pPr>
          </a:lstStyle>
          <a:p>
            <a:fld id="{40C5B5D4-6A17-F84C-B061-41317E34F386}" type="slidenum">
              <a:rPr lang="en-US" smtClean="0"/>
              <a:pPr/>
              <a:t>‹#›</a:t>
            </a:fld>
            <a:endParaRPr lang="en-US"/>
          </a:p>
        </p:txBody>
      </p:sp>
      <p:sp>
        <p:nvSpPr>
          <p:cNvPr id="2" name="Title Placeholder 1"/>
          <p:cNvSpPr>
            <a:spLocks noGrp="1"/>
          </p:cNvSpPr>
          <p:nvPr>
            <p:ph type="title"/>
          </p:nvPr>
        </p:nvSpPr>
        <p:spPr>
          <a:xfrm>
            <a:off x="609600" y="116266"/>
            <a:ext cx="109728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Tree>
    <p:extLst>
      <p:ext uri="{BB962C8B-B14F-4D97-AF65-F5344CB8AC3E}">
        <p14:creationId xmlns:p14="http://schemas.microsoft.com/office/powerpoint/2010/main" val="248743619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54" r:id="rId3"/>
    <p:sldLayoutId id="2147483746" r:id="rId4"/>
    <p:sldLayoutId id="2147483755" r:id="rId5"/>
    <p:sldLayoutId id="214748375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l" defTabSz="457200" rtl="0" eaLnBrk="1" latinLnBrk="0" hangingPunct="1">
        <a:spcBef>
          <a:spcPct val="0"/>
        </a:spcBef>
        <a:buNone/>
        <a:defRPr sz="2800" b="1" i="1"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Font typeface="Arial"/>
        <a:buChar char="–"/>
        <a:defRPr sz="20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Font typeface="Arial"/>
        <a:buChar char="•"/>
        <a:defRPr sz="18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E1B3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bg1"/>
                </a:solidFill>
                <a:latin typeface="Helvetica" charset="0"/>
                <a:ea typeface="Helvetica" charset="0"/>
                <a:cs typeface="Helvetica" charset="0"/>
              </a:defRPr>
            </a:lvl1pPr>
          </a:lstStyle>
          <a:p>
            <a:fld id="{2C0876E0-375C-7343-9F5A-A61D91F48893}" type="datetimeFigureOut">
              <a:rPr lang="en-US" smtClean="0"/>
              <a:pPr/>
              <a:t>1/24/2018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bg1"/>
                </a:solidFill>
                <a:latin typeface="Helvetica" charset="0"/>
                <a:ea typeface="Helvetica" charset="0"/>
                <a:cs typeface="Helvetica" charset="0"/>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bg1"/>
                </a:solidFill>
                <a:latin typeface="Helvetica" charset="0"/>
                <a:ea typeface="Helvetica" charset="0"/>
                <a:cs typeface="Helvetica" charset="0"/>
              </a:defRPr>
            </a:lvl1pPr>
          </a:lstStyle>
          <a:p>
            <a:fld id="{40C5B5D4-6A17-F84C-B061-41317E34F386}" type="slidenum">
              <a:rPr lang="en-US" smtClean="0"/>
              <a:pPr/>
              <a:t>‹#›</a:t>
            </a:fld>
            <a:endParaRPr lang="en-US"/>
          </a:p>
        </p:txBody>
      </p:sp>
      <p:sp>
        <p:nvSpPr>
          <p:cNvPr id="2" name="Title Placeholder 1"/>
          <p:cNvSpPr>
            <a:spLocks noGrp="1"/>
          </p:cNvSpPr>
          <p:nvPr>
            <p:ph type="title"/>
          </p:nvPr>
        </p:nvSpPr>
        <p:spPr>
          <a:xfrm>
            <a:off x="609600" y="116266"/>
            <a:ext cx="109728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Tree>
    <p:extLst>
      <p:ext uri="{BB962C8B-B14F-4D97-AF65-F5344CB8AC3E}">
        <p14:creationId xmlns:p14="http://schemas.microsoft.com/office/powerpoint/2010/main" val="111038484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7" r:id="rId5"/>
    <p:sldLayoutId id="2147483728" r:id="rId6"/>
    <p:sldLayoutId id="2147483734" r:id="rId7"/>
    <p:sldLayoutId id="2147483736" r:id="rId8"/>
    <p:sldLayoutId id="2147483720" r:id="rId9"/>
    <p:sldLayoutId id="2147483741" r:id="rId10"/>
  </p:sldLayoutIdLst>
  <p:timing>
    <p:tnLst>
      <p:par>
        <p:cTn id="1" dur="indefinite" restart="never" nodeType="tmRoot"/>
      </p:par>
    </p:tnLst>
  </p:timing>
  <p:txStyles>
    <p:titleStyle>
      <a:lvl1pPr algn="l" defTabSz="457200" rtl="0" eaLnBrk="1" latinLnBrk="0" hangingPunct="1">
        <a:spcBef>
          <a:spcPct val="0"/>
        </a:spcBef>
        <a:buNone/>
        <a:defRPr sz="2800" b="1" i="1"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Font typeface="Arial"/>
        <a:buChar char="–"/>
        <a:defRPr sz="20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Font typeface="Arial"/>
        <a:buChar char="•"/>
        <a:defRPr sz="18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E1B3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bg1"/>
                </a:solidFill>
                <a:latin typeface="Helvetica" charset="0"/>
                <a:ea typeface="Helvetica" charset="0"/>
                <a:cs typeface="Helvetica" charset="0"/>
              </a:defRPr>
            </a:lvl1pPr>
          </a:lstStyle>
          <a:p>
            <a:fld id="{2C0876E0-375C-7343-9F5A-A61D91F48893}" type="datetimeFigureOut">
              <a:rPr lang="en-US" smtClean="0"/>
              <a:pPr/>
              <a:t>1/24/2018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bg1"/>
                </a:solidFill>
                <a:latin typeface="Helvetica" charset="0"/>
                <a:ea typeface="Helvetica" charset="0"/>
                <a:cs typeface="Helvetica" charset="0"/>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bg1"/>
                </a:solidFill>
                <a:latin typeface="Helvetica" charset="0"/>
                <a:ea typeface="Helvetica" charset="0"/>
                <a:cs typeface="Helvetica" charset="0"/>
              </a:defRPr>
            </a:lvl1pPr>
          </a:lstStyle>
          <a:p>
            <a:fld id="{40C5B5D4-6A17-F84C-B061-41317E34F386}" type="slidenum">
              <a:rPr lang="en-US" smtClean="0"/>
              <a:pPr/>
              <a:t>‹#›</a:t>
            </a:fld>
            <a:endParaRPr lang="en-US"/>
          </a:p>
        </p:txBody>
      </p:sp>
      <p:sp>
        <p:nvSpPr>
          <p:cNvPr id="2" name="Title Placeholder 1"/>
          <p:cNvSpPr>
            <a:spLocks noGrp="1"/>
          </p:cNvSpPr>
          <p:nvPr>
            <p:ph type="title"/>
          </p:nvPr>
        </p:nvSpPr>
        <p:spPr>
          <a:xfrm>
            <a:off x="609600" y="116266"/>
            <a:ext cx="109728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Tree>
    <p:extLst>
      <p:ext uri="{BB962C8B-B14F-4D97-AF65-F5344CB8AC3E}">
        <p14:creationId xmlns:p14="http://schemas.microsoft.com/office/powerpoint/2010/main" val="128749211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30" r:id="rId4"/>
    <p:sldLayoutId id="2147483731" r:id="rId5"/>
    <p:sldLayoutId id="2147483735" r:id="rId6"/>
    <p:sldLayoutId id="2147483738" r:id="rId7"/>
    <p:sldLayoutId id="2147483713" r:id="rId8"/>
    <p:sldLayoutId id="2147483714" r:id="rId9"/>
    <p:sldLayoutId id="2147483742" r:id="rId10"/>
  </p:sldLayoutIdLst>
  <p:txStyles>
    <p:titleStyle>
      <a:lvl1pPr algn="l" defTabSz="457200" rtl="0" eaLnBrk="1" latinLnBrk="0" hangingPunct="1">
        <a:spcBef>
          <a:spcPct val="0"/>
        </a:spcBef>
        <a:buNone/>
        <a:defRPr sz="2800" b="1" i="1"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Font typeface="Arial"/>
        <a:buChar char="–"/>
        <a:defRPr sz="20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Font typeface="Arial"/>
        <a:buChar char="•"/>
        <a:defRPr sz="18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Font typeface="Arial"/>
        <a:buChar char="»"/>
        <a:defRPr sz="16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mailto:Sadie.moran@tennisfoundation.org.uk"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4551" y="1791123"/>
            <a:ext cx="7852270" cy="1541467"/>
          </a:xfrm>
        </p:spPr>
        <p:txBody>
          <a:bodyPr/>
          <a:lstStyle/>
          <a:p>
            <a:pPr algn="ctr"/>
            <a:r>
              <a:rPr lang="en-GB" dirty="0" smtClean="0"/>
              <a:t>Devon Disability Network</a:t>
            </a:r>
            <a:r>
              <a:rPr lang="en-GB" b="1" i="1" dirty="0" smtClean="0"/>
              <a:t>..</a:t>
            </a:r>
            <a:br>
              <a:rPr lang="en-GB" b="1" i="1" dirty="0" smtClean="0"/>
            </a:br>
            <a:r>
              <a:rPr lang="en-GB" sz="2400" dirty="0" smtClean="0"/>
              <a:t>Regional Manager : Sadie Moran</a:t>
            </a:r>
            <a:endParaRPr lang="en-GB" sz="2400" b="1" i="1" dirty="0"/>
          </a:p>
        </p:txBody>
      </p:sp>
      <p:sp>
        <p:nvSpPr>
          <p:cNvPr id="3" name="TextBox 2"/>
          <p:cNvSpPr txBox="1"/>
          <p:nvPr/>
        </p:nvSpPr>
        <p:spPr>
          <a:xfrm>
            <a:off x="4378359" y="4604272"/>
            <a:ext cx="1635163" cy="369332"/>
          </a:xfrm>
          <a:prstGeom prst="rect">
            <a:avLst/>
          </a:prstGeom>
          <a:noFill/>
        </p:spPr>
        <p:txBody>
          <a:bodyPr wrap="square" rtlCol="0">
            <a:spAutoFit/>
          </a:bodyPr>
          <a:lstStyle/>
          <a:p>
            <a:pPr algn="r"/>
            <a:r>
              <a:rPr lang="en-GB" i="1" dirty="0" smtClean="0">
                <a:solidFill>
                  <a:schemeClr val="bg1"/>
                </a:solidFill>
                <a:latin typeface="Nexa Light" pitchFamily="50" charset="0"/>
                <a:cs typeface="Helvetica" panose="020B0604020202020204" pitchFamily="34" charset="0"/>
              </a:rPr>
              <a:t>2018</a:t>
            </a:r>
            <a:endParaRPr lang="en-GB" i="1" dirty="0">
              <a:solidFill>
                <a:schemeClr val="bg1"/>
              </a:solidFill>
              <a:latin typeface="Nexa Light" pitchFamily="50" charset="0"/>
              <a:cs typeface="Helvetica" panose="020B0604020202020204" pitchFamily="34" charset="0"/>
            </a:endParaRPr>
          </a:p>
        </p:txBody>
      </p:sp>
    </p:spTree>
    <p:extLst>
      <p:ext uri="{BB962C8B-B14F-4D97-AF65-F5344CB8AC3E}">
        <p14:creationId xmlns:p14="http://schemas.microsoft.com/office/powerpoint/2010/main" val="3261255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GB" dirty="0" smtClean="0"/>
              <a:t>Currently our Disability and Inclusive sessions are taking place in Exeter, Plymouth and North Devon. These sessions range from Wheelchair, Learning Disability, Visually Impaired, Mental Health and wellbeing as well as </a:t>
            </a:r>
            <a:r>
              <a:rPr lang="en-GB" dirty="0" err="1" smtClean="0"/>
              <a:t>DSActive</a:t>
            </a:r>
            <a:r>
              <a:rPr lang="en-GB" dirty="0" smtClean="0"/>
              <a:t>.</a:t>
            </a:r>
          </a:p>
          <a:p>
            <a:pPr marL="0" indent="0">
              <a:buNone/>
            </a:pPr>
            <a:endParaRPr lang="en-GB" dirty="0"/>
          </a:p>
          <a:p>
            <a:pPr marL="0" indent="0">
              <a:buNone/>
            </a:pPr>
            <a:r>
              <a:rPr lang="en-GB" dirty="0" smtClean="0"/>
              <a:t>Currently the Tennis Foundation, LTA  and external charities and organisations have provided roughly £12,000 in funding to develop more provision for the county to run sessions like this…</a:t>
            </a:r>
          </a:p>
          <a:p>
            <a:pPr marL="0" indent="0">
              <a:buNone/>
            </a:pPr>
            <a:endParaRPr lang="en-GB" dirty="0"/>
          </a:p>
          <a:p>
            <a:pPr marL="0" indent="0">
              <a:buNone/>
            </a:pPr>
            <a:r>
              <a:rPr lang="en-GB" dirty="0"/>
              <a:t>https://www.youtube.com/watch?v=_fGcF4jDhLU</a:t>
            </a:r>
          </a:p>
        </p:txBody>
      </p:sp>
      <p:sp>
        <p:nvSpPr>
          <p:cNvPr id="3" name="Title 2"/>
          <p:cNvSpPr>
            <a:spLocks noGrp="1"/>
          </p:cNvSpPr>
          <p:nvPr>
            <p:ph type="title"/>
          </p:nvPr>
        </p:nvSpPr>
        <p:spPr/>
        <p:txBody>
          <a:bodyPr/>
          <a:lstStyle/>
          <a:p>
            <a:r>
              <a:rPr lang="en-GB" dirty="0" smtClean="0"/>
              <a:t>Devon Disability Network</a:t>
            </a:r>
            <a:endParaRPr lang="en-GB" dirty="0"/>
          </a:p>
        </p:txBody>
      </p:sp>
    </p:spTree>
    <p:extLst>
      <p:ext uri="{BB962C8B-B14F-4D97-AF65-F5344CB8AC3E}">
        <p14:creationId xmlns:p14="http://schemas.microsoft.com/office/powerpoint/2010/main" val="3041297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How you can get  involved </a:t>
            </a:r>
            <a:r>
              <a:rPr lang="en-GB" dirty="0" smtClean="0"/>
              <a:t> </a:t>
            </a:r>
            <a:r>
              <a:rPr lang="en-GB" dirty="0" smtClean="0"/>
              <a:t>“Open Your Doors” workshop. </a:t>
            </a:r>
            <a:endParaRPr lang="en-GB" dirty="0"/>
          </a:p>
        </p:txBody>
      </p:sp>
      <p:sp>
        <p:nvSpPr>
          <p:cNvPr id="4" name="TextBox 3"/>
          <p:cNvSpPr txBox="1"/>
          <p:nvPr/>
        </p:nvSpPr>
        <p:spPr>
          <a:xfrm>
            <a:off x="1008993" y="1655379"/>
            <a:ext cx="9869214" cy="4801314"/>
          </a:xfrm>
          <a:prstGeom prst="rect">
            <a:avLst/>
          </a:prstGeom>
          <a:noFill/>
        </p:spPr>
        <p:txBody>
          <a:bodyPr wrap="square" rtlCol="0">
            <a:spAutoFit/>
          </a:bodyPr>
          <a:lstStyle/>
          <a:p>
            <a:r>
              <a:rPr lang="en-GB" sz="2400" dirty="0" smtClean="0">
                <a:solidFill>
                  <a:schemeClr val="bg1"/>
                </a:solidFill>
              </a:rPr>
              <a:t>This is a three hour workshop  run by The Tennis Foundation for free. Our </a:t>
            </a:r>
            <a:r>
              <a:rPr lang="en-GB" sz="2400" dirty="0">
                <a:solidFill>
                  <a:schemeClr val="bg1"/>
                </a:solidFill>
              </a:rPr>
              <a:t>Aim of this workshop is for your venue to commit to the Open Your Doors philosophy:</a:t>
            </a:r>
          </a:p>
          <a:p>
            <a:endParaRPr lang="en-GB" sz="2400" dirty="0">
              <a:solidFill>
                <a:schemeClr val="bg1"/>
              </a:solidFill>
            </a:endParaRPr>
          </a:p>
          <a:p>
            <a:pPr algn="ctr"/>
            <a:r>
              <a:rPr lang="en-GB" sz="2400" b="1" i="1" dirty="0">
                <a:solidFill>
                  <a:schemeClr val="bg1"/>
                </a:solidFill>
              </a:rPr>
              <a:t>  “together we can make positive change to include </a:t>
            </a:r>
          </a:p>
          <a:p>
            <a:pPr algn="ctr"/>
            <a:r>
              <a:rPr lang="en-GB" sz="2400" b="1" i="1" dirty="0">
                <a:solidFill>
                  <a:schemeClr val="bg1"/>
                </a:solidFill>
              </a:rPr>
              <a:t>disabled people in tennis”</a:t>
            </a:r>
          </a:p>
          <a:p>
            <a:endParaRPr lang="en-GB" sz="2400" i="1" dirty="0">
              <a:solidFill>
                <a:schemeClr val="bg1"/>
              </a:solidFill>
            </a:endParaRPr>
          </a:p>
          <a:p>
            <a:r>
              <a:rPr lang="en-GB" sz="2400" dirty="0">
                <a:solidFill>
                  <a:schemeClr val="bg1"/>
                </a:solidFill>
              </a:rPr>
              <a:t>To understand what ‘inclusion’ and ‘accessibility’ really </a:t>
            </a:r>
            <a:r>
              <a:rPr lang="en-GB" sz="2400" dirty="0" smtClean="0">
                <a:solidFill>
                  <a:schemeClr val="bg1"/>
                </a:solidFill>
              </a:rPr>
              <a:t>means(very helpful if you are applying for TBTT funding) </a:t>
            </a:r>
            <a:endParaRPr lang="en-GB" sz="2400" dirty="0">
              <a:solidFill>
                <a:schemeClr val="bg1"/>
              </a:solidFill>
            </a:endParaRPr>
          </a:p>
          <a:p>
            <a:r>
              <a:rPr lang="en-GB" sz="2400" dirty="0">
                <a:solidFill>
                  <a:schemeClr val="bg1"/>
                </a:solidFill>
              </a:rPr>
              <a:t>To understand the barriers of participation in tennis by disabled people</a:t>
            </a:r>
          </a:p>
          <a:p>
            <a:r>
              <a:rPr lang="en-GB" sz="2400" dirty="0">
                <a:solidFill>
                  <a:schemeClr val="bg1"/>
                </a:solidFill>
              </a:rPr>
              <a:t>To understand how to overcome some of these through positive change</a:t>
            </a:r>
          </a:p>
          <a:p>
            <a:r>
              <a:rPr lang="en-GB" sz="2400" dirty="0">
                <a:solidFill>
                  <a:schemeClr val="bg1"/>
                </a:solidFill>
              </a:rPr>
              <a:t>To understand how the Tennis Foundation can support you </a:t>
            </a:r>
          </a:p>
          <a:p>
            <a:endParaRPr lang="en-GB" dirty="0"/>
          </a:p>
        </p:txBody>
      </p:sp>
    </p:spTree>
    <p:extLst>
      <p:ext uri="{BB962C8B-B14F-4D97-AF65-F5344CB8AC3E}">
        <p14:creationId xmlns:p14="http://schemas.microsoft.com/office/powerpoint/2010/main" val="2966752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GB" dirty="0" smtClean="0"/>
              <a:t>We are looking to run an Open Your Doors workshop before Easter Holidays. To register your interest in this please contact Sadie Moran; Regional Disability Development Manager or Fiona Murphy; Devon Disability Network Lead.</a:t>
            </a:r>
          </a:p>
          <a:p>
            <a:pPr marL="0" indent="0">
              <a:buNone/>
            </a:pPr>
            <a:endParaRPr lang="en-GB" dirty="0"/>
          </a:p>
          <a:p>
            <a:pPr marL="0" indent="0">
              <a:buNone/>
            </a:pPr>
            <a:r>
              <a:rPr lang="en-GB" dirty="0" smtClean="0"/>
              <a:t>Sadie Moran</a:t>
            </a:r>
          </a:p>
          <a:p>
            <a:pPr marL="0" indent="0">
              <a:buNone/>
            </a:pPr>
            <a:r>
              <a:rPr lang="en-GB" dirty="0" smtClean="0">
                <a:hlinkClick r:id="rId2"/>
              </a:rPr>
              <a:t>Sadie.moran@tennisfoundation.org.uk</a:t>
            </a:r>
            <a:endParaRPr lang="en-GB" dirty="0" smtClean="0"/>
          </a:p>
          <a:p>
            <a:pPr marL="0" indent="0">
              <a:buNone/>
            </a:pPr>
            <a:r>
              <a:rPr lang="en-GB" dirty="0" smtClean="0"/>
              <a:t>07718 961510</a:t>
            </a:r>
          </a:p>
          <a:p>
            <a:pPr marL="0" indent="0">
              <a:buNone/>
            </a:pPr>
            <a:endParaRPr lang="en-GB" dirty="0"/>
          </a:p>
          <a:p>
            <a:pPr marL="0" indent="0">
              <a:buNone/>
            </a:pPr>
            <a:r>
              <a:rPr lang="en-GB" dirty="0" smtClean="0"/>
              <a:t>Fiona Murphy</a:t>
            </a:r>
          </a:p>
          <a:p>
            <a:pPr marL="0" indent="0">
              <a:buNone/>
            </a:pPr>
            <a:r>
              <a:rPr lang="en-GB" dirty="0" smtClean="0"/>
              <a:t>flmurphy@blueyonder.co.uk</a:t>
            </a:r>
          </a:p>
          <a:p>
            <a:pPr marL="0" indent="0">
              <a:buNone/>
            </a:pPr>
            <a:endParaRPr lang="en-GB" dirty="0" smtClean="0"/>
          </a:p>
        </p:txBody>
      </p:sp>
      <p:sp>
        <p:nvSpPr>
          <p:cNvPr id="3" name="Title 2"/>
          <p:cNvSpPr>
            <a:spLocks noGrp="1"/>
          </p:cNvSpPr>
          <p:nvPr>
            <p:ph type="title"/>
          </p:nvPr>
        </p:nvSpPr>
        <p:spPr/>
        <p:txBody>
          <a:bodyPr/>
          <a:lstStyle/>
          <a:p>
            <a:r>
              <a:rPr lang="en-GB" dirty="0" smtClean="0"/>
              <a:t>How to register your interest</a:t>
            </a:r>
            <a:endParaRPr lang="en-GB" dirty="0"/>
          </a:p>
        </p:txBody>
      </p:sp>
    </p:spTree>
    <p:extLst>
      <p:ext uri="{BB962C8B-B14F-4D97-AF65-F5344CB8AC3E}">
        <p14:creationId xmlns:p14="http://schemas.microsoft.com/office/powerpoint/2010/main" val="850288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5247" y="1623849"/>
            <a:ext cx="10777153" cy="4871544"/>
          </a:xfrm>
        </p:spPr>
        <p:txBody>
          <a:bodyPr>
            <a:noAutofit/>
          </a:bodyPr>
          <a:lstStyle/>
          <a:p>
            <a:pPr marL="0" indent="0" algn="just">
              <a:buNone/>
            </a:pPr>
            <a:r>
              <a:rPr lang="en-GB" sz="2200" dirty="0"/>
              <a:t>We have developed a package of support that will enable the successful delivery of </a:t>
            </a:r>
            <a:r>
              <a:rPr lang="en-GB" sz="2200" dirty="0" smtClean="0"/>
              <a:t>the </a:t>
            </a:r>
            <a:r>
              <a:rPr lang="en-GB" sz="2200" dirty="0"/>
              <a:t>Open Your Doors Programme, this includes:</a:t>
            </a:r>
          </a:p>
          <a:p>
            <a:pPr lvl="0" algn="just">
              <a:buFont typeface="Wingdings" panose="05000000000000000000" pitchFamily="2" charset="2"/>
              <a:buChar char="ü"/>
            </a:pPr>
            <a:r>
              <a:rPr lang="en-GB" sz="2200" dirty="0"/>
              <a:t>The delivery of a 3 hour </a:t>
            </a:r>
            <a:r>
              <a:rPr lang="en-GB" sz="2200" dirty="0" smtClean="0"/>
              <a:t>workshop </a:t>
            </a:r>
            <a:r>
              <a:rPr lang="en-GB" sz="2200" dirty="0"/>
              <a:t>focusing on reasonable adjustment </a:t>
            </a:r>
            <a:r>
              <a:rPr lang="en-GB" sz="2200" dirty="0" smtClean="0"/>
              <a:t>you can make </a:t>
            </a:r>
            <a:r>
              <a:rPr lang="en-GB" sz="2200" dirty="0"/>
              <a:t>to attract different audiences to </a:t>
            </a:r>
            <a:r>
              <a:rPr lang="en-GB" sz="2200" dirty="0" smtClean="0"/>
              <a:t>your venues &amp; programmes</a:t>
            </a:r>
            <a:endParaRPr lang="en-GB" sz="2200" dirty="0"/>
          </a:p>
          <a:p>
            <a:pPr lvl="0" algn="just">
              <a:buFont typeface="Wingdings" panose="05000000000000000000" pitchFamily="2" charset="2"/>
              <a:buChar char="ü"/>
            </a:pPr>
            <a:r>
              <a:rPr lang="en-GB" sz="2200" dirty="0" smtClean="0"/>
              <a:t>Support you to complete a Open Your Doors Action Plan with </a:t>
            </a:r>
            <a:r>
              <a:rPr lang="en-GB" sz="2200" dirty="0"/>
              <a:t>actions </a:t>
            </a:r>
            <a:r>
              <a:rPr lang="en-GB" sz="2200" dirty="0" smtClean="0"/>
              <a:t>for you to </a:t>
            </a:r>
            <a:r>
              <a:rPr lang="en-GB" sz="2200" dirty="0"/>
              <a:t>take to improve your engagement with more disabled people </a:t>
            </a:r>
            <a:endParaRPr lang="en-GB" sz="2200" dirty="0" smtClean="0"/>
          </a:p>
          <a:p>
            <a:pPr lvl="0" algn="just">
              <a:buFont typeface="Wingdings" panose="05000000000000000000" pitchFamily="2" charset="2"/>
              <a:buChar char="ü"/>
            </a:pPr>
            <a:r>
              <a:rPr lang="en-GB" sz="2200" dirty="0" smtClean="0"/>
              <a:t>Link you with </a:t>
            </a:r>
            <a:r>
              <a:rPr lang="en-GB" sz="2200" dirty="0"/>
              <a:t>other local </a:t>
            </a:r>
            <a:r>
              <a:rPr lang="en-GB" sz="2200" dirty="0" smtClean="0"/>
              <a:t>venues, your County Association and disability groups </a:t>
            </a:r>
          </a:p>
          <a:p>
            <a:pPr lvl="0" algn="just">
              <a:buFont typeface="Wingdings" panose="05000000000000000000" pitchFamily="2" charset="2"/>
              <a:buChar char="ü"/>
            </a:pPr>
            <a:r>
              <a:rPr lang="en-GB" sz="2200" dirty="0" smtClean="0"/>
              <a:t>Potential to </a:t>
            </a:r>
            <a:r>
              <a:rPr lang="en-GB" sz="2200" dirty="0"/>
              <a:t>apply for a Tennis Foundation Equipment bag, worth over £300</a:t>
            </a:r>
          </a:p>
          <a:p>
            <a:pPr lvl="0" algn="just">
              <a:buFont typeface="Wingdings" panose="05000000000000000000" pitchFamily="2" charset="2"/>
              <a:buChar char="ü"/>
            </a:pPr>
            <a:r>
              <a:rPr lang="en-GB" sz="2200" dirty="0" smtClean="0"/>
              <a:t>A discount offer for the purchase of a </a:t>
            </a:r>
            <a:r>
              <a:rPr lang="en-GB" sz="2200" dirty="0"/>
              <a:t>tennis wheelchair for your </a:t>
            </a:r>
            <a:r>
              <a:rPr lang="en-GB" sz="2200" dirty="0" smtClean="0"/>
              <a:t>venue</a:t>
            </a:r>
            <a:endParaRPr lang="en-GB" sz="2200" dirty="0"/>
          </a:p>
          <a:p>
            <a:pPr lvl="0" algn="just">
              <a:buFont typeface="Wingdings" panose="05000000000000000000" pitchFamily="2" charset="2"/>
              <a:buChar char="ü"/>
            </a:pPr>
            <a:r>
              <a:rPr lang="en-GB" sz="2200" dirty="0"/>
              <a:t>Access to potential funding directly from the Tennis Foundation of up to £</a:t>
            </a:r>
            <a:r>
              <a:rPr lang="en-GB" sz="2200" dirty="0" smtClean="0"/>
              <a:t>200</a:t>
            </a:r>
          </a:p>
          <a:p>
            <a:pPr lvl="0" algn="just">
              <a:buFont typeface="Wingdings" panose="05000000000000000000" pitchFamily="2" charset="2"/>
              <a:buChar char="ü"/>
            </a:pPr>
            <a:r>
              <a:rPr lang="en-GB" sz="2200" dirty="0" smtClean="0"/>
              <a:t>Access </a:t>
            </a:r>
            <a:r>
              <a:rPr lang="en-GB" sz="2200" dirty="0"/>
              <a:t>to external fundraising support </a:t>
            </a:r>
            <a:endParaRPr lang="en-GB" sz="2200" dirty="0" smtClean="0"/>
          </a:p>
          <a:p>
            <a:pPr lvl="0" algn="just">
              <a:buFont typeface="Wingdings" panose="05000000000000000000" pitchFamily="2" charset="2"/>
              <a:buChar char="ü"/>
            </a:pPr>
            <a:r>
              <a:rPr lang="en-GB" sz="2200" dirty="0" smtClean="0"/>
              <a:t>Access </a:t>
            </a:r>
            <a:r>
              <a:rPr lang="en-GB" sz="2200" dirty="0"/>
              <a:t>to our </a:t>
            </a:r>
            <a:r>
              <a:rPr lang="en-GB" sz="2200" dirty="0" smtClean="0"/>
              <a:t>expert staff for general advice &amp; support</a:t>
            </a:r>
          </a:p>
          <a:p>
            <a:pPr lvl="0" algn="just">
              <a:buFont typeface="Wingdings" panose="05000000000000000000" pitchFamily="2" charset="2"/>
              <a:buChar char="ü"/>
            </a:pPr>
            <a:r>
              <a:rPr lang="en-GB" sz="2200" dirty="0" smtClean="0"/>
              <a:t>Coach Education support &gt; disability CPD’s, Credit points</a:t>
            </a:r>
            <a:endParaRPr lang="en-GB" sz="2200" dirty="0"/>
          </a:p>
        </p:txBody>
      </p:sp>
      <p:sp>
        <p:nvSpPr>
          <p:cNvPr id="3" name="Title 2"/>
          <p:cNvSpPr>
            <a:spLocks noGrp="1"/>
          </p:cNvSpPr>
          <p:nvPr>
            <p:ph type="title"/>
          </p:nvPr>
        </p:nvSpPr>
        <p:spPr/>
        <p:txBody>
          <a:bodyPr/>
          <a:lstStyle/>
          <a:p>
            <a:r>
              <a:rPr lang="en-GB" dirty="0" smtClean="0"/>
              <a:t>How the Tennis Foundation can help you</a:t>
            </a:r>
            <a:endParaRPr lang="en-GB" dirty="0"/>
          </a:p>
        </p:txBody>
      </p:sp>
    </p:spTree>
    <p:extLst>
      <p:ext uri="{BB962C8B-B14F-4D97-AF65-F5344CB8AC3E}">
        <p14:creationId xmlns:p14="http://schemas.microsoft.com/office/powerpoint/2010/main" val="1483225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i="0" dirty="0" smtClean="0"/>
              <a:t>Thank you</a:t>
            </a:r>
            <a:endParaRPr lang="en-GB" i="0" dirty="0"/>
          </a:p>
        </p:txBody>
      </p:sp>
    </p:spTree>
    <p:extLst>
      <p:ext uri="{BB962C8B-B14F-4D97-AF65-F5344CB8AC3E}">
        <p14:creationId xmlns:p14="http://schemas.microsoft.com/office/powerpoint/2010/main" val="359292870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6426</TotalTime>
  <Words>405</Words>
  <Application>Microsoft Office PowerPoint</Application>
  <PresentationFormat>Custom</PresentationFormat>
  <Paragraphs>43</Paragraphs>
  <Slides>6</Slides>
  <Notes>4</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3_Office Theme</vt:lpstr>
      <vt:lpstr>2_Office Theme</vt:lpstr>
      <vt:lpstr>1_Office Theme</vt:lpstr>
      <vt:lpstr>Devon Disability Network.. Regional Manager : Sadie Moran</vt:lpstr>
      <vt:lpstr>Devon Disability Network</vt:lpstr>
      <vt:lpstr>How you can get  involved  “Open Your Doors” workshop. </vt:lpstr>
      <vt:lpstr>How to register your interest</vt:lpstr>
      <vt:lpstr>How the Tennis Foundation can help you</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Luke McClure</dc:creator>
  <cp:lastModifiedBy>Sadie Moran</cp:lastModifiedBy>
  <cp:revision>166</cp:revision>
  <cp:lastPrinted>2017-07-24T15:04:31Z</cp:lastPrinted>
  <dcterms:created xsi:type="dcterms:W3CDTF">2016-02-24T11:59:26Z</dcterms:created>
  <dcterms:modified xsi:type="dcterms:W3CDTF">2018-01-24T16:33:55Z</dcterms:modified>
</cp:coreProperties>
</file>